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4" r:id="rId8"/>
    <p:sldId id="266" r:id="rId9"/>
    <p:sldId id="265"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8:04.305"/>
    </inkml:context>
    <inkml:brush xml:id="br0">
      <inkml:brushProperty name="width" value="0.05" units="cm"/>
      <inkml:brushProperty name="height" value="0.05" units="cm"/>
      <inkml:brushProperty name="color" value="#FFFFFF"/>
    </inkml:brush>
  </inkml:definitions>
  <inkml:trace contextRef="#ctx0" brushRef="#br0">7907 394 24575,'-290'0'0,"336"-1"0,-22 0 0,-1 1 0,1 1 0,32 5 0,-56-6 0,1 0 0,-1 0 0,0-1 0,0 1 0,1 0 0,-1 0 0,0 0 0,0 0 0,1 0 0,-1 0 0,0 0 0,1 0 0,-1 0 0,0 0 0,0 1 0,1-1 0,-1 0 0,0 0 0,0 0 0,1 0 0,-1 0 0,0 0 0,0 1 0,1-1 0,-1 0 0,0 0 0,0 0 0,0 0 0,1 1 0,-1-1 0,0 0 0,0 0 0,0 1 0,0-1 0,0 0 0,0 0 0,1 1 0,-1-1 0,0 0 0,0 0 0,0 1 0,0-1 0,0 1 0,-14 5 0,-23 0 0,24-4 0,-22 1 0,26-4 0,16-4 0,-6 4 0,0 1 0,0-1 0,0 0 0,0 0 0,1 0 0,-1 0 0,-1-1 0,1 1 0,0 0 0,0 0 0,0 0 0,-1-1 0,1 1 0,0 0 0,-1-1 0,0 1 0,1-1 0,-1 1 0,0-1 0,1 1 0,-1 0 0,0-1 0,0 1 0,0-1 0,0 1 0,-1-4 0,4-21 0,-2 24 0,0-1 0,0 1 0,0 0 0,0-1 0,0 0 0,0 1 0,-1-1 0,1 0 0,-1 1 0,0-1 0,0 0 0,0 1 0,0-1 0,0 0 0,-1 1 0,1-1 0,-1 0 0,1 1 0,-1-1 0,0 1 0,0-1 0,0 1 0,-1-1 0,1 1 0,0 0 0,-1 0 0,0-1 0,1 1 0,-1 0 0,0 1 0,0-1 0,0 0 0,-3-1 0,-14-12 0,0 1 0,-1 2 0,0 0 0,-1 1 0,-1 1 0,-28-10 0,-145-36 0,190 55 0,-184-44 0,-236-25 0,420 70 0,-7-2 0,0 1 0,-1 1 0,-17 1 0,29-1 0,0 0 0,0 0 0,-1 1 0,1-1 0,0 0 0,0 1 0,-1-1 0,1 1 0,0-1 0,0 1 0,0 0 0,0-1 0,0 1 0,0 0 0,0 0 0,0-1 0,-2 3 0,3-2 0,0 0 0,0 1 0,-1-1 0,1 0 0,0 0 0,0 0 0,0 0 0,0 0 0,1 0 0,-1 1 0,0-1 0,0 0 0,1 0 0,-1 0 0,0 0 0,1 0 0,-1 0 0,1 0 0,0 0 0,-1 0 0,1 0 0,0 0 0,-1 0 0,2 0 0,16 17 0,0 0 0,1-2 0,0 0 0,1-2 0,36 20 0,-18-10 0,30 21 0,2-4 0,126 55 0,-191-94 0,1 0 0,-1 1 0,1-1 0,-1 1 0,1 0 0,6 5 0,-11-8 0,0 1 0,-1 0 0,1-1 0,0 1 0,0 0 0,-1 0 0,1 0 0,-1 0 0,1 0 0,-1 0 0,1 0 0,-1 0 0,1 0 0,-1 0 0,0 0 0,0 0 0,1 0 0,-1 0 0,0 0 0,0 0 0,0 0 0,0 0 0,0 0 0,0 0 0,-1 0 0,1 0 0,0 0 0,-1 0 0,1 0 0,0 0 0,-1 0 0,1 0 0,-1 0 0,1 0 0,-2 1 0,-6 8 0,1 0 0,-1-1 0,-19 16 0,0 0 0,27-25 0,0 0 0,-1 0 0,1 1 0,0-1 0,0 0 0,0 0 0,0 0 0,-1 0 0,1 0 0,0 0 0,0 1 0,0-1 0,0 0 0,0 0 0,-1 0 0,1 0 0,0 1 0,0-1 0,0 0 0,0 0 0,0 0 0,0 1 0,0-1 0,0 0 0,0 0 0,0 0 0,0 1 0,0-1 0,0 0 0,0 0 0,0 0 0,0 1 0,0-1 0,0 0 0,0 0 0,0 0 0,0 1 0,0-1 0,0 0 0,0 0 0,0 0 0,0 1 0,1-1 0,-1 0 0,0 0 0,0 0 0,0 0 0,0 1 0,0-1 0,1 0 0,-1 0 0,0 0 0,0 0 0,18 1 0,20-8 0,29-20 0,-61 25 0,0-2 0,0 1 0,0-1 0,0 1 0,-1-1 0,0-1 0,0 1 0,7-9 0,-11 12 0,0 0 0,-1 0 0,1 0 0,0 0 0,0 0 0,-1 0 0,1 0 0,-1-1 0,1 1 0,-1 0 0,1 0 0,-1-1 0,0 1 0,0 0 0,0 0 0,1-1 0,-1 1 0,0 0 0,-1-1 0,1 1 0,0 0 0,0 0 0,-1-1 0,1 1 0,-1-3 0,-1 2 0,1 1 0,-1-1 0,1 0 0,-1 1 0,0-1 0,0 1 0,0-1 0,0 1 0,0 0 0,0 0 0,0 0 0,0 0 0,-3-1 0,-8-1 0,-1 0 0,1 0 0,-26-1 0,-94 4 0,327 3 0,-1369 16 0,793-13 0,369-5 0,1 0 0,-1 1 0,1 0 0,-1 1 0,1 0 0,0 1 0,0 0 0,1 1 0,-12 7 0,-15 10 0,-44 33 0,57-38 0,-145 110 0,-61 40 0,205-152 0,0 0 0,0-2 0,-2-1 0,1-2 0,-49 13 0,33-14 0,0-1 0,-1-3 0,-53 1 0,49-9 0,-1-1 0,1-3 0,-59-16 0,32 6 0,-203-48 0,-46-10 0,165 45-22,-662-120-525,-4 29 111,179 79 386,551 44 40,-1 4 0,1 4 0,1 4 0,-162 47 0,-12 13 1144,201-60-1599,-1-3 1,-69 1-1,108-11-6361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8:50.368"/>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8:51.758"/>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8:52.439"/>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8:53.488"/>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8:54.137"/>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6:46.737"/>
    </inkml:context>
    <inkml:brush xml:id="br0">
      <inkml:brushProperty name="width" value="0.05" units="cm"/>
      <inkml:brushProperty name="height" value="0.05" units="cm"/>
      <inkml:brushProperty name="color" value="#FFFFFF"/>
    </inkml:brush>
  </inkml:definitions>
  <inkml:trace contextRef="#ctx0" brushRef="#br0">1692 116 24575,'-232'14'0,"45"0"0,158-13 0,1-1 0,0-1 0,0-1 0,-1-2 0,2-1 0,-1-1 0,1-1 0,0-1 0,-39-18 0,35 11 0,-1 2 0,-1 1 0,1 1 0,-2 2 0,1 1 0,-1 2 0,-1 1 0,1 2 0,-36 1 0,-10 2 0,42-2 0,0 2 0,-65 9 0,69 0 0,1 0 0,1 3 0,-39 18 0,-30 11 0,96-39-170,0-1-1,0 1 0,0 1 1,1-1-1,-1 1 0,1 0 1,-7 6-1,-2 4-6655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6:49.445"/>
    </inkml:context>
    <inkml:brush xml:id="br0">
      <inkml:brushProperty name="width" value="0.05" units="cm"/>
      <inkml:brushProperty name="height" value="0.05" units="cm"/>
      <inkml:brushProperty name="color" value="#FFFFFF"/>
    </inkml:brush>
  </inkml:definitions>
  <inkml:trace contextRef="#ctx0" brushRef="#br0">389 33 24575,'405'-2'0,"434"4"0,-348 41 0,-302-20 0,200-3 0,-355-21 0,28-1 0,-57 3 0,-8 2 0,-33 4 0,-173 34 0,-191 30 0,235-55 0,-321-13 0,272-16 0,-83-3 0,-78 17 0,450-18 0,418 4 0,-29 3 0,-287-15 0,-84 10 0,2 8 0,-1099-35 0,594 15 0,-147-34 0,516 55 0,38 4 0,9 0 0,13 0 0,770 17 0,-184 3 0,-21 9 0,-572-26 0,-6-2 0,0 2 0,0-1 0,0 1 0,0 0 0,0 0 0,0 0 0,-1 1 0,8 3 0,-12-2 0,-9 0 0,-200 51 0,-104 49 0,-179 54 0,355-116 0,-117 32 0,197-60 0,-1-2 0,-83 4 0,757-32 0,507-91 0,-955 86-1365,-146 20-5461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6:51.471"/>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6:51.851"/>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7:50.018"/>
    </inkml:context>
    <inkml:brush xml:id="br0">
      <inkml:brushProperty name="width" value="0.05" units="cm"/>
      <inkml:brushProperty name="height" value="0.05" units="cm"/>
      <inkml:brushProperty name="color" value="#FFFFFF"/>
    </inkml:brush>
  </inkml:definitions>
  <inkml:trace contextRef="#ctx0" brushRef="#br0">1077 356 24575,'53'0'0,"-36"0"0,-35 0 0,-288-2 0,-388 6 0,608 2 0,118-2 0,296 5 0,859 35 0,-1140-41 0,-40 0 0,-13 0 0,-23 2 0,-614 43 0,620-52 0,23 4 0,0 0 0,0 0 0,-1-1 0,1 1 0,0 0 0,0 0 0,0-1 0,0 1 0,0 0 0,0 0 0,0-1 0,0 1 0,0 0 0,0 0 0,0-1 0,0 1 0,0 0 0,0 0 0,0-1 0,0 1 0,0 0 0,0 0 0,0-1 0,1 1 0,-1 0 0,0 0 0,0 0 0,0-1 0,0 1 0,0 0 0,1 0 0,-1 0 0,0-1 0,0 1 0,0 0 0,1 0 0,-1 0 0,0 0 0,0 0 0,1 0 0,-1-1 0,0 1 0,45-22 0,324-107 0,-15 7 0,-334 115 0,-9 3 0,-1 1 0,0-2 0,0 1 0,0-1 0,0-1 0,-1 0 0,10-8 0,-18 14 0,-1 0 0,0 0 0,1-1 0,-1 1 0,0 0 0,1-1 0,-1 1 0,0 0 0,1-1 0,-1 1 0,0 0 0,0-1 0,0 1 0,1-1 0,-1 1 0,0-1 0,0 1 0,0 0 0,0-1 0,0 1 0,0-1 0,0 1 0,1-1 0,-2 1 0,1-1 0,0 1 0,0-1 0,0 1 0,0 0 0,0-1 0,0 1 0,0-1 0,0 1 0,-1-1 0,1 1 0,0 0 0,0-1 0,-1 1 0,1 0 0,0-1 0,-1 1 0,1 0 0,0-1 0,-1 1 0,1 0 0,0-1 0,-1 1 0,-10-4 0,1 0 0,-1 1 0,1 0 0,-1 0 0,0 1 0,0 1 0,0 0 0,0 1 0,-14 0 0,-9-1 0,-505 1 0,-3 31 0,426-23 0,89-6 0,40-3 0,20-2 0,100-14 0,-74 7 0,106-2 0,-164 12 0,0 0 0,0 0 0,0 0 0,0 0 0,0 0 0,0 0 0,0 0 0,0 0 0,0 0 0,0 0 0,0 1 0,-1-1 0,1 0 0,0 1 0,0-1 0,0 0 0,0 1 0,0-1 0,-1 1 0,1-1 0,0 1 0,0 0 0,-1-1 0,1 1 0,-1 0 0,1 0 0,0-1 0,-1 1 0,1 0 0,-1 0 0,0 0 0,1 0 0,-1-1 0,1 2 0,-1 2 0,-1 0 0,1-1 0,0 1 0,-1 0 0,0-1 0,0 1 0,-2 5 0,1-6 0,1 0 0,0-1 0,0 1 0,0 0 0,1 0 0,-1 0 0,1 0 0,-1 1 0,1-1 0,0 0 0,0 0 0,1 0 0,0 6 0,2-5 0,-1 0 0,1-1 0,0 1 0,0 0 0,1-1 0,-1 0 0,1 0 0,-1 0 0,1 0 0,0 0 0,0-1 0,0 0 0,1 1 0,-1-2 0,1 1 0,4 1 0,12 3 0,0-1 0,24 3 0,-38-7 0,23 3 0,27 6 0,-65-6 0,-12 0 0,-105 8 0,-269 13 0,379-27 0,19-2 0,28-5 0,-19 6 0,395-110 0,-391 105 0,-20 2 0,-1 2 0,4 3 0,1 0 0,-1 0 0,0 0 0,1 0 0,0 0 0,-1 0 0,1 0 0,0 0 0,-1 0 0,1 0 0,0 1 0,0-1 0,0 0 0,0 0 0,-1 1 0,1-1 0,0 1 0,0-1 0,0 1 0,2-1 0,0-1 0,71-41 0,89-37 0,-123 62 0,-26 8 0,-14 10 0,0 0 0,0 0 0,0 0 0,0 0 0,0 0 0,0-1 0,1 1 0,-1 0 0,0 0 0,0 0 0,0 0 0,0-1 0,0 1 0,0 0 0,0 0 0,0 0 0,0 0 0,-1-1 0,1 1 0,0 0 0,0 0 0,0 0 0,0 0 0,0 0 0,0-1 0,0 1 0,0 0 0,0 0 0,0 0 0,-1 0 0,1 0 0,0 0 0,0 0 0,0-1 0,0 1 0,0 0 0,0 0 0,-1 0 0,1 0 0,0 0 0,0 0 0,0 0 0,-1 0 0,-30-5 0,-492 10 0,512-5 0,-3 1 0,-1 0 0,0 1 0,-16 3 0,30-5 0,1 0 0,-1 1 0,1-1 0,-1 0 0,1 0 0,-1 0 0,0 0 0,1 0 0,-1 1 0,1-1 0,-1 0 0,1 0 0,-1 1 0,1-1 0,0 0 0,-1 1 0,1-1 0,-1 0 0,1 1 0,-1-1 0,1 1 0,0-1 0,0 1 0,-1-1 0,1 1 0,0-1 0,0 1 0,-1-1 0,1 1 0,0-1 0,0 1 0,0 0 0,0-1 0,0 1 0,0-1 0,0 1 0,0-1 0,0 1 0,0-1 0,0 1 0,0 0 0,0-1 0,0 1 0,0-1 0,1 1 0,-1-1 0,0 1 0,0-1 0,1 1 0,-1-1 0,0 1 0,1-1 0,-1 1 0,1-1 0,-1 0 0,0 1 0,1-1 0,0 1 0,32 25 0,-30-24 0,81 53 0,152 71 0,106 19 0,-335-143 0,10 4 0,-15-4 0,-8-1 0,-334-21 0,337 20 0,-1 0 0,1-1 0,0 1 0,0-1 0,0 1 0,0-1 0,0 0 0,0 0 0,0 0 0,0 0 0,-4-3 0,7 4 0,0-1 0,-1 1 0,1 0 0,0-1 0,0 1 0,0 0 0,-1-1 0,1 1 0,0 0 0,0-1 0,0 1 0,0-1 0,0 1 0,0 0 0,0-1 0,0 1 0,0-1 0,0 1 0,0 0 0,0-1 0,0 1 0,0 0 0,0-1 0,0 1 0,1-1 0,-1 1 0,0 0 0,0-1 0,0 1 0,1 0 0,-1-1 0,21-17 0,43-18 0,1 2 0,74-26 0,-78 34 0,-9 3 0,-24 9 0,1 2 0,1 0 0,51-11 0,-79 23 0,-1 0 0,1 0 0,-1 0 0,0 0 0,1 0 0,-1 1 0,0-1 0,1 1 0,-1-1 0,0 1 0,0-1 0,3 2 0,-4-2 0,0 0 0,0 0 0,1 1 0,-1-1 0,0 0 0,1 0 0,-1 0 0,0 0 0,0 0 0,1 0 0,-1 1 0,0-1 0,0 0 0,1 0 0,-1 0 0,0 1 0,0-1 0,0 0 0,0 0 0,1 1 0,-1-1 0,0 0 0,0 0 0,0 1 0,0-1 0,0 0 0,0 0 0,0 1 0,0-1 0,1 0 0,-1 1 0,0-1 0,0 0 0,0 1 0,-1-1 0,1 0 0,0 0 0,0 1 0,0-1 0,0 0 0,0 1 0,0-1 0,0 0 0,0 0 0,0 1 0,-1-1 0,1 0 0,0 0 0,0 1 0,0-1 0,-1 0 0,-4 3 0,0-1 0,0 0 0,0 0 0,0-1 0,0 1 0,0-1 0,-1 0 0,-7 0 0,-13 3 0,-713 111 0,706-113 0,58-11 0,647-100 0,-643 105 0,-16 2 0,-1 0 0,0 1 0,1 0 0,-1 1 0,0 1 0,1 0 0,14 3 0,-26-4 0,0 0 0,0 0 0,0 0 0,0 1 0,0-1 0,0 0 0,0 0 0,-1 1 0,1-1 0,0 1 0,0-1 0,0 1 0,-1-1 0,1 1 0,0-1 0,-1 1 0,1 0 0,0-1 0,-1 1 0,1 0 0,-1 0 0,1-1 0,-1 1 0,0 0 0,1 0 0,0 1 0,-2 0 0,1-1 0,0 0 0,0 1 0,-1-1 0,1 0 0,-1 0 0,1 1 0,-1-1 0,1 0 0,-1 0 0,0 0 0,0 0 0,1 0 0,-1 0 0,0 0 0,-1 1 0,-6 5 0,1-1 0,-1 0 0,-16 9 0,-62 27 0,-1-4 0,-103 30 0,108-40 0,-68 22 0,350-127 0,20-9 0,-180 65 0,-40 21 0,0 0 0,0 0 0,0 0 0,0-1 0,1 1 0,-1 0 0,0 0 0,0 0 0,0 0 0,0 0 0,0 0 0,0 0 0,0-1 0,0 1 0,0 0 0,1 0 0,-1 0 0,0 0 0,0 0 0,0-1 0,0 1 0,0 0 0,0 0 0,0 0 0,0 0 0,0 0 0,0-1 0,0 1 0,0 0 0,0 0 0,0 0 0,0 0 0,0 0 0,0-1 0,-1 1 0,1 0 0,0 0 0,0 0 0,0 0 0,0 0 0,0 0 0,0-1 0,0 1 0,0 0 0,0 0 0,-1 0 0,1 0 0,0 0 0,0 0 0,0 0 0,-17-3 0,-30 6 0,-90 17 0,64-8 0,-222 34-185,-501 84-649,743-119 813,68-13 0,91-19 233,299-98 680,-93 25-935,-259 82 43,-37 13 0,-11 5 0,-6-4 0,0 0 0,0 0 0,0 0 0,0 0 0,0 0 0,0 0 0,0 0 0,-1 0 0,1 0 0,-3 2 0,-43 43 0,-89 72 0,46-44 0,73-61 0,-11 10 0,-38 43 0,64-65 0,1-1 0,-1 1 0,1 0 0,0 0 0,-1 0 0,1 0 0,0 0 0,0 0 0,1 1 0,-1-1 0,-1 4 0,2-5 0,0 0 0,0-1 0,0 1 0,0 0 0,1-1 0,-1 1 0,0-1 0,0 1 0,0 0 0,1-1 0,-1 1 0,0 0 0,1-1 0,-1 1 0,0-1 0,1 1 0,-1-1 0,1 1 0,-1-1 0,1 1 0,-1-1 0,1 1 0,-1-1 0,1 0 0,-1 1 0,2-1 0,3 2 0,0-1 0,1 0 0,-1 0 0,0 0 0,1 0 0,-1-1 0,1 0 0,7-1 0,81-10 0,-2-4 0,104-31 0,-31 7 0,-165 39 0,41-7 0,-26 9 0,-14-1 0,-1-1 0,0 0 0,0 0 0,0 1 0,0-1 0,0 0 0,1 1 0,-1-1 0,0 0 0,0 1 0,0-1 0,0 0 0,0 1 0,0-1 0,0 0 0,0 1 0,0-1 0,0 0 0,0 0 0,0 1 0,0-1 0,-1 0 0,1 1 0,0-1 0,0 0 0,0 1 0,0-1 0,0 0 0,-1 0 0,1 1 0,0-1 0,0 0 0,0 0 0,-1 1 0,1-1 0,0 0 0,0 0 0,-1 0 0,1 0 0,-1 1 0,-14 13 0,-2 0 0,1-1 0,-23 13 0,9-6 0,29-19 0,8-4 0,22-13 0,-20 11 0,0-1 0,1 0 0,-2-1 0,1 0 0,8-9 0,-17 15 0,1 0 0,-1 1 0,1-1 0,-1 0 0,1 0 0,-1 0 0,1 0 0,-1 0 0,0 0 0,1 0 0,-1 0 0,0-1 0,0 1 0,0 0 0,0 0 0,0 0 0,0 0 0,0 0 0,0 0 0,-1 0 0,1 0 0,0 0 0,0 0 0,-1 0 0,1 0 0,-1 0 0,1 0 0,-1 0 0,1 0 0,-1 0 0,0 1 0,0-1 0,1 0 0,-1 0 0,0 1 0,0-1 0,0 0 0,1 1 0,-1-1 0,0 1 0,0-1 0,-2 0 0,-5-3 0,-1 0 0,1 0 0,-17-4 0,23 7 0,-71-16 0,0 2 0,-1 4 0,-122-3 0,164 9 0,33-1 0,13-3 0,-81 21 0,143-16 0,-40 1 0,53-6 0,132-31 0,-200 31 0,-36 8 0,-35 5 0,21 0 0,-2 0 0,63-11 0,935-134 0,-918 139 0,58 6 0,0 0 0,13-6 0,-1-5 0,0-6 0,187-44 0,-288 50 0,-35 6 0,-35 6 0,34-2 0,-2 1 0,19-4 0,10-3 0,166-45 0,-395 112 0,-93 29 0,284-80 0,34-11 0,18-3 0,227-36 0,-15 2 0,-196 33 0,-28 5 0,-12 3 0,-19 8 0,-35 16 0,-99 37 0,54-25 0,68-26 0,32-16 0,0 0 0,-1 0 0,1 0 0,0 0 0,0 0 0,-1 0 0,1 1 0,0-1 0,0 0 0,0 0 0,-1 0 0,1 0 0,0 0 0,0 1 0,0-1 0,-1 0 0,1 0 0,0 0 0,0 1 0,0-1 0,0 0 0,0 0 0,-1 1 0,1-1 0,0 0 0,0 0 0,0 1 0,0-1 0,0 0 0,0 0 0,0 1 0,0-1 0,0 0 0,0 0 0,0 1 0,0-1 0,0 0 0,0 0 0,0 1 0,0-1 0,0 0 0,0 0 0,1 1 0,-1-1 0,0 0 0,0 1 0,16 5 0,24-3 0,0-1 0,0-3 0,65-7 0,-455 81 0,227-50 0,92-18 0,24-7 0,53-15 0,377-90 0,-72 23 0,-329 75 0,-22 9 0,0 0 0,0 0 0,0 0 0,0 0 0,0 0 0,0 0 0,0 0 0,0 0 0,0 0 0,-1 0 0,1 0 0,0 0 0,0 0 0,0 0 0,0 0 0,0 0 0,0 0 0,0 0 0,0 0 0,0 0 0,0 0 0,0 0 0,-1 0 0,1 0 0,0 0 0,0-1 0,0 1 0,0 0 0,0 0 0,0 0 0,0 0 0,0 0 0,0 0 0,0 0 0,0 0 0,0 0 0,0 0 0,0-1 0,0 1 0,0 0 0,0 0 0,0 0 0,0 0 0,0 0 0,0 0 0,0 0 0,0 0 0,0 0 0,0-1 0,0 1 0,0 0 0,0 0 0,0 0 0,0 0 0,0 0 0,1 0 0,-1 0 0,0 0 0,0 0 0,0 0 0,-39 1 0,-283 36 0,32 4 0,-114 30 0,385-69 0,19-2 0,0 0 0,-1 0 0,1 0 0,0 0 0,0 0 0,0 0 0,0 0 0,0 0 0,0 0 0,0 0 0,0 0 0,0 0 0,0 0 0,-1 0 0,1 0 0,0 0 0,0 0 0,0 0 0,0 0 0,0 0 0,0 0 0,0 0 0,0 0 0,0 0 0,0 0 0,0 0 0,-1 0 0,1 0 0,0 0 0,0 0 0,0 0 0,0 0 0,0 0 0,0 0 0,0 0 0,0-1 0,0 1 0,0 0 0,0 0 0,0 0 0,0 0 0,0 0 0,0 0 0,0 0 0,0 0 0,0 0 0,0 0 0,0-1 0,0 1 0,0 0 0,0 0 0,0 0 0,0 0 0,0 0 0,0 0 0,0 0 0,0 0 0,0 0 0,0 0 0,0 0 0,0-1 0,0 1 0,0 0 0,0 0 0,0 0 0,0 0 0,0 0 0,0 0 0,0 0 0,31-15 0,253-69 0,-126 41 0,-107 28 0,189-59 0,-214 63 0,-25 9 0,-17 4 0,-280 67 0,56-10 0,231-57 0,-65 14 0,47-10 0,21-4 0,8-2 0,182-31 0,-608 142 0,559-151 0,-40 13 0,110-46 0,-189 63 0,-26 10 0,-29 8 0,-33 10 0,-45 12 0,116-29 0,5-1 0,15-3 0,25-5 0,-115 12 0,-289 52 0,195-28 0,126-24 0,38-3 0,1-1 0,-1 0 0,1 0 0,-1 0 0,1 0 0,-1 0 0,1 0 0,-1 0 0,1 0 0,-1 0 0,0 0 0,1 0 0,-1-1 0,1 1 0,-1 0 0,1 0 0,-1 0 0,1-1 0,0 1 0,-1 0 0,1 0 0,-1-1 0,1 1 0,-1-1 0,6-8 0,18-9 0,2 3 0,1 1 0,0 1 0,47-16 0,88-17 0,-152 44 0,50-14 0,-22 5 0,1 1 0,78-8 0,-195 41 0,37-10 0,-5 2 0,99-12 0,233-46 0,-43 4 0,-167 28 0,36-2 0,-110 13 0,1-1 0,-1 1 0,0 0 0,0 0 0,0 0 0,0 0 0,0 0 0,0 0 0,0 0 0,1 0 0,-1 0 0,0 0 0,0 1 0,0-1 0,0 0 0,0 1 0,0-1 0,0 1 0,0-1 0,0 1 0,0 0 0,0-1 0,0 1 0,-1 0 0,1 0 0,0 0 0,1 1 0,-2 0 0,0 0 0,0-1 0,0 1 0,-1 0 0,1-1 0,0 1 0,-1 0 0,1-1 0,-1 1 0,0 0 0,1-1 0,-1 1 0,0-1 0,0 1 0,0-1 0,-2 3 0,2-4 0,1 0 0,-1 1 0,1-1 0,0 1 0,-1-1 0,1 1 0,-1-1 0,1 1 0,0-1 0,-1 1 0,1 0 0,0-1 0,0 1 0,-1-1 0,1 1 0,0 0 0,0-1 0,0 1 0,0 0 0,0-1 0,0 1 0,0 0 0,0-1 0,0 1 0,0 0 0,0-1 0,1 1 0,-1-1 0,0 2 0,14 0 0,-7-7 0,-31 5 0,-242 39 0,250-38 0,14-1 0,-1 0 0,1 0 0,0 0 0,-1 1 0,1-1 0,0 1 0,-1-1 0,1 1 0,0 0 0,0 0 0,-3 1 0,53-5 0,234-67 0,-259 70 0,-23 0 0,0 0 0,1 0 0,-1 0 0,0 1 0,0-1 0,0 0 0,0 0 0,0 1 0,0-1 0,0 0 0,1 0 0,-1 1 0,0-1 0,0 0 0,0 1 0,0-1 0,0 0 0,0 0 0,0 1 0,0-1 0,0 0 0,-1 0 0,1 1 0,0-1 0,0 0 0,0 0 0,0 1 0,0-1 0,0 0 0,0 0 0,-1 1 0,1-1 0,0 0 0,0 0 0,0 0 0,-1 1 0,1-1 0,0 0 0,0 0 0,-35 30 0,24-21 0,10-8 0,0-1 0,1 1 0,-1 0 0,0-1 0,1 1 0,-1-1 0,1 1 0,-1 0 0,1 0 0,-1-1 0,1 1 0,0 0 0,-1 0 0,1-1 0,0 1 0,-1 0 0,1 0 0,0 0 0,0 1 0,0-2 0,0 0 0,1 1 0,-1-1 0,0 0 0,0 1 0,1-1 0,-1 0 0,0 0 0,1 1 0,-1-1 0,0 0 0,1 0 0,-1 1 0,0-1 0,1 0 0,-1 0 0,1 0 0,-1 0 0,0 0 0,1 0 0,-1 0 0,1 0 0,-1 0 0,1 0 0,-1 0 0,0 0 0,1 0 0,-1 0 0,1 0 0,-1 0 0,0 0 0,1 0 0,-1 0 0,1-1 0,-1 1 0,-66 6 0,-131 44 0,184-43 0,21-5 0,26-4 0,25-8 0,0-3 0,90-31 0,-164 47 0,7-1 0,-1 0 0,1 0 0,-16 7 0,23-9 0,1 0 0,0 0 0,0 0 0,0 0 0,0 0 0,0 0 0,0 0 0,-1 0 0,1 0 0,0 0 0,0 0 0,0 0 0,0 0 0,0 1 0,0-1 0,-1 0 0,1 0 0,0 0 0,0 0 0,0 0 0,0 0 0,0 0 0,0 0 0,0 1 0,0-1 0,0 0 0,0 0 0,0 0 0,0 0 0,-1 0 0,1 1 0,0-1 0,0 0 0,0 0 0,0 0 0,0 0 0,0 0 0,0 1 0,0-1 0,1 0 0,-1 0 0,0 0 0,0 0 0,0 0 0,0 0 0,0 1 0,0-1 0,0 0 0,0 0 0,0 0 0,0 0 0,0 0 0,0 0 0,0 0 0,1 1 0,-1-1 0,0 0 0,0 0 0,0 0 0,0 0 0,0 0 0,1 0 0,14 5 0,18-1 0,-28-4 0,21 1 0,-21 3 0,-14 3 0,-26 6 0,0-1 0,-1-2 0,-1-1 0,-49 5 0,-44 10 0,44-29 0,-48-1 0,-255 23 0,367-15 0,19-4 0,32-11 0,-13 7 0,487-201 0,-464 188 0,-28 9 0,-21 7 0,-22 8 0,24-4 0,-4 2 0,-1-1 0,1 2 0,-1 0 0,1 0 0,0 1 0,0 0 0,1 1 0,-12 8 0,23-14 0,0 0 0,-1 0 0,1 0 0,0 1 0,-1-1 0,1 0 0,0 0 0,-1 1 0,1-1 0,0 0 0,-1 0 0,1 1 0,0-1 0,0 0 0,0 1 0,-1-1 0,1 0 0,0 1 0,0-1 0,0 1 0,0-1 0,0 0 0,0 1 0,0-1 0,-1 0 0,1 1 0,0-1 0,0 1 0,1-1 0,-1 0 0,0 1 0,0-1 0,0 1 0,0-1 0,0 0 0,0 1 0,0-1 0,1 0 0,-1 1 0,0-1 0,0 0 0,0 1 0,1-1 0,-1 0 0,0 1 0,0-1 0,1 0 0,-1 0 0,0 1 0,1-1 0,-1 0 0,0 0 0,1 0 0,-1 0 0,1 1 0,-1-1 0,0 0 0,1 0 0,-1 0 0,1 0 0,30 6 0,-23-4 0,-8-2 0,0 0 0,1 0 0,-1 0 0,0 0 0,0 0 0,0 0 0,0 0 0,0 0 0,0 0 0,0 0 0,0 0 0,0 0 0,1 0 0,-1 0 0,0 0 0,0 0 0,0 1 0,0-1 0,0 0 0,0 0 0,0 0 0,0 0 0,0 0 0,0 0 0,0 0 0,0 0 0,0 1 0,0-1 0,0 0 0,0 0 0,0 0 0,0 0 0,0 0 0,0 0 0,0 0 0,0 0 0,0 1 0,0-1 0,0 0 0,0 0 0,0 0 0,0 0 0,0 0 0,0 0 0,0 0 0,0 0 0,0 0 0,0 1 0,0-1 0,-1 0 0,1 0 0,0 0 0,0 0 0,0 0 0,0 0 0,0 0 0,0 0 0,0 0 0,0 0 0,0 0 0,-1 0 0,1 0 0,0 0 0,-12 8 0,-17 6 0,-39 16 0,-98 30 0,148-54 0,30-5 0,34-8 0,-9 1 0,-1-3 0,0-1 0,69-29 0,-142 40 0,-521 131 0,525-121 0,25-5 0,22-5 0,24-4 0,265-63 0,-186 37 0,-87 21 0,-28 7 0,-6 1 0,-48 11 0,-94 29 0,126-33 0,20-7 0,0 0 0,0 0 0,0 0 0,0 0 0,0 0 0,0 0 0,0 0 0,1 0 0,-1 0 0,0 0 0,0 0 0,0 0 0,0 0 0,0 0 0,0 0 0,0 1 0,0-1 0,1 0 0,-1 0 0,0 0 0,0 0 0,0 0 0,0 0 0,0 0 0,0 0 0,0 0 0,0 0 0,0 0 0,0 0 0,0 0 0,0 1 0,0-1 0,0 0 0,0 0 0,0 0 0,0 0 0,0 0 0,1 0 0,-1 0 0,0 0 0,0 1 0,0-1 0,0 0 0,0 0 0,-1 0 0,1 0 0,0 0 0,0 0 0,0 0 0,0 0 0,0 0 0,0 1 0,0-1 0,0 0 0,0 0 0,0 0 0,0 0 0,0 0 0,0 0 0,0 0 0,0 0 0,0 0 0,0 0 0,-1 0 0,1 0 0,0 0 0,0 1 0,0-1 0,0 0 0,40 1 0,390-47 0,-147 12 0,-274 34 0,-11 3 0,-21 7 0,-557 212 0,473-178 0,-132 58 0,224-94 0,32-15 0,222-108 0,-150 70 0,-63 31 0,-22 11 0,-6 2 0,-10 4 0,-20 7 0,-126 46 0,257-112 0,-21 22 0,67-34 0,-144 67 0,0 1 0,-1 0 0,1-1 0,0 1 0,0 0 0,-1-1 0,1 1 0,0-1 0,-1 1 0,1-1 0,-1 1 0,1-1 0,-1 0 0,1 1 0,-1-1 0,1 0 0,-1 1 0,1-1 0,-1-1 0,-9-2 0,-29 4 0,38 0 0,-83 9 0,-114 27 0,188-34 0,52-21 0,3 7 0,32-12 0,-77 22 0,-9 2 0,-18 4 0,-501 165 0,504-159 0,23-10 0,0 0 0,0 0 0,0 1 0,0-1 0,0 0 0,0 0 0,0 0 0,0 0 0,0 0 0,0 1 0,0-1 0,0 0 0,0 0 0,0 0 0,1 0 0,-1 0 0,0 0 0,0 0 0,0 1 0,0-1 0,0 0 0,0 0 0,0 0 0,0 0 0,0 0 0,0 0 0,0 0 0,1 0 0,-1 0 0,0 1 0,0-1 0,0 0 0,0 0 0,0 0 0,0 0 0,0 0 0,1 0 0,-1 0 0,0 0 0,0 0 0,0 0 0,0 0 0,0 0 0,0 0 0,1 0 0,-1 0 0,0 0 0,0 0 0,0 0 0,0 0 0,0 0 0,0 0 0,1 0 0,-1 0 0,0-1 0,0 1 0,0 0 0,0 0 0,0 0 0,0 0 0,0 0 0,1 0 0,-1 0 0,0 0 0,0 0 0,0-1 0,44-5 0,389-120 0,-417 121 0,-17 7 0,-28 11 0,15-6 0,-118 54 0,-110 55 0,208-94 0,35-22 0,-1 0 0,0 0 0,0 0 0,0 0 0,0 0 0,1 0 0,-1 0 0,0 0 0,0 0 0,0 0 0,1 0 0,-1 0 0,0 0 0,0 1 0,0-1 0,0 0 0,1 0 0,-1 0 0,0 0 0,0 0 0,0 1 0,0-1 0,0 0 0,0 0 0,1 0 0,-1 0 0,0 1 0,0-1 0,0 0 0,0 0 0,0 0 0,0 1 0,0-1 0,0 0 0,0 0 0,0 0 0,0 1 0,0-1 0,0 0 0,0 0 0,0 0 0,0 1 0,0-1 0,0 0 0,0 0 0,-1 0 0,1 0 0,0 1 0,0-1 0,0 0 0,0 0 0,0 0 0,0 0 0,0 1 0,-1-1 0,1 0 0,0 0 0,0 0 0,0 0 0,0 0 0,-1 0 0,1 0 0,0 1 0,0-1 0,0 0 0,-1 0 0,1 0 0,10-1 0,-1 0 0,1-1 0,0 0 0,-1-1 0,0 0 0,10-4 0,3-1 0,359-143 0,-314 123 0,-32 11 0,-49 19 0,-63 21 0,-3 3 0,-167 65 0,232-82 0,18-7 0,27-8 0,39-13 0,81-33 0,-121 37 0,-29 11 0,-8 4 0,-16 3 0,-244 72 0,348-123 0,239-89 0,-238 106 0,-60 21 0,-38 10 0,-119 29 0,-174 61 0,286-85 0,52-19 0,47-16 0,-39 16 0,47-25 0,-73 32 0,-10 3 0,-24 5 0,-70 15 0,-103 32 0,-92 42 0,154-46 0,114-38 0,35-15 0,243-112 0,-2 2 0,-218 98 0,-28 12 0,-9 5 0,-22 3 0,-77 21 0,-134 44 0,177-47 0,3 0 0,39-10 0,14-3 0,26-2 0,60-13 0,0-4 0,85-26 0,-63 15 0,49-13 0,352-65 0,-458 101 0,91 5 0,-44 1 0,-21-5 0,-38 0 0,1 2 0,59 7 0,-98-7 0,0 0 0,0 0 0,-1 0 0,1 0 0,0 0 0,0 0 0,-1 0 0,1 0 0,0 1 0,0-1 0,-1 0 0,1 0 0,0 1 0,-1-1 0,1 1 0,0-1 0,-1 0 0,1 1 0,-1-1 0,1 1 0,-1 0 0,1-1 0,-1 1 0,1-1 0,-1 1 0,1 0 0,-1-1 0,0 1 0,1 1 0,-1-1 0,-1 0 0,1 1 0,0-1 0,-1 0 0,0 0 0,1 0 0,-1 0 0,1 1 0,-1-1 0,0 0 0,0 0 0,0 0 0,0-1 0,0 1 0,-1 1 0,-48 31 0,47-32 0,-119 61 0,120-61 0,1-1 0,0 1 0,0-1 0,-1 1 0,1 0 0,0-1 0,0 1 0,0 0 0,-1 0 0,1 0 0,0 0 0,0 0 0,1 0 0,-1 0 0,0 1 0,0-1 0,0 0 0,1 0 0,-1 2 0,1-2 0,0-1 0,0 1 0,1 0 0,-1-1 0,1 1 0,-1 0 0,0-1 0,1 1 0,-1-1 0,1 1 0,-1-1 0,1 1 0,0-1 0,-1 1 0,1-1 0,-1 0 0,1 1 0,0-1 0,-1 0 0,1 1 0,0-1 0,-1 0 0,1 0 0,0 0 0,0 1 0,13 1 0,-1 1 0,24 0 0,-36-3 0,366 1 0,-360-1 0,-10 0 0,-15 1 0,-3-1 0,32 0 0,189-2 0,-239 5 0,-76 16 0,68-10 0,-361 81 0,614-141 0,346-103 0,-682 189 0,92-27 0,26-6 0,-1 0 0,1 1 0,0 1 0,0 0 0,1 1 0,-18 9 0,29-14 0,-1 0 0,1 0 0,0 0 0,0 0 0,-1 1 0,1-1 0,0 0 0,0 0 0,-1 0 0,1 1 0,0-1 0,0 0 0,0 0 0,0 0 0,-1 1 0,1-1 0,0 0 0,0 0 0,0 1 0,0-1 0,0 0 0,0 0 0,0 1 0,0-1 0,0 0 0,0 0 0,0 1 0,0-1 0,0 0 0,0 1 0,0-1 0,0 0 0,0 0 0,0 1 0,0-1 0,0 0 0,0 0 0,0 1 0,0-1 0,0 0 0,1 0 0,-1 1 0,0-1 0,0 0 0,0 0 0,1 0 0,-1 1 0,0-1 0,0 0 0,0 0 0,1 0 0,-1 0 0,0 1 0,0-1 0,1 0 0,-1 0 0,0 0 0,0 0 0,1 0 0,-1 0 0,0 0 0,0 0 0,1 0 0,-1 0 0,0 0 0,1 0 0,-1 0 0,25 5 0,65 1 0,177-13 0,-134 0 0,-233 36 0,-650 174 0,735-199 0,15-6 0,25-10 0,433-193 0,-428 190 0,-30 15 0,0 0 0,-1 0 0,1 0 0,0 0 0,0 0 0,0 0 0,-1 0 0,1 0 0,0 0 0,0 0 0,0 0 0,0-1 0,-1 1 0,1 0 0,0 0 0,0 0 0,0 0 0,0 0 0,0 0 0,-1 0 0,1-1 0,0 1 0,0 0 0,0 0 0,0 0 0,0 0 0,0 0 0,0-1 0,0 1 0,0 0 0,0 0 0,-1 0 0,1 0 0,0-1 0,0 1 0,0 0 0,0 0 0,0 0 0,0-1 0,0 1 0,0 0 0,1 0 0,-1 0 0,0 0 0,0-1 0,0 1 0,0 0 0,0 0 0,0 0 0,0 0 0,0-1 0,0 1 0,0 0 0,1 0 0,-1 0 0,0 0 0,0 0 0,0-1 0,0 1 0,0 0 0,0 0 0,1 0 0,-1 0 0,0 0 0,0 0 0,0 0 0,0 0 0,1 0 0,-1 0 0,-10-2 0,0 1 0,1 0 0,-1 1 0,0 0 0,0 0 0,-10 3 0,-4-1 0,-427 45 0,369-37 0,69-9 0,14-2 0,21-6 0,-18 6 0,53-15 0,386-125 0,-421 130 0,-31 11 0,-42 11 0,-427 116 0,449-117 0,29-9 0,1-1 0,-1 0 0,0 1 0,0-1 0,0 0 0,1 0 0,-1 1 0,0-1 0,0 0 0,1 0 0,-1 0 0,0 1 0,1-1 0,-1 0 0,0 0 0,0 0 0,1 0 0,-1 0 0,0 0 0,1 1 0,-1-1 0,0 0 0,1 0 0,-1 0 0,0 0 0,1 0 0,-1 0 0,1 0 0,-1 0 0,0-1 0,1 1 0,-1 0 0,0 0 0,0 0 0,1 0 0,64-4 0,363-71 0,-319 52 0,-90 21 0,-44 12 0,-165 50 0,-71 24 0,215-68 0,-206 83 0,229-86 0,35-11 0,41-14 0,343-118 0,-376 123 0,-19 6 0,-13 3 0,-32 9 0,-2 1 0,99-29 0,160-40 0,-202 53 0,-11 2 0,-20 2 0,-342 47 0,334-41 0,28-6 0,0 0 0,0 0 0,0 0 0,0 0 0,0 0 0,0 0 0,0 0 0,0 0 0,0 0 0,0 0 0,0 1 0,0-1 0,0 0 0,0 0 0,0 0 0,0 0 0,0 0 0,0 0 0,0 0 0,0 0 0,0 0 0,0 0 0,0 0 0,0 0 0,0 1 0,0-1 0,0 0 0,0 0 0,0 0 0,0 0 0,0 0 0,0 0 0,0 0 0,49-5 0,409-97 0,-208 42 0,-341 93 0,-263 75 0,342-101 0,23-5 0,28-5 0,197-33 0,-354 79 0,45-18 0,73-25 0,0 0 0,0 0 0,0 0 0,0 0 0,0 0 0,0 0 0,0 0 0,0 0 0,0 0 0,0 0 0,0 0 0,0 0 0,0 1 0,0-1 0,0 0 0,0 0 0,0 0 0,0 0 0,0 0 0,0 0 0,0 0 0,0 0 0,0 0 0,0 0 0,0 0 0,0 0 0,0 1 0,0-1 0,0 0 0,0 0 0,18-2 0,30-6 0,350-67 0,-385 74 0,-29 5 0,0 1 0,-686 181 0,677-180 0,24-7 0,15-4 0,577-183 0,-464 150 0,-77 22 0,-43 12 0,-12 3 0,-24 5 0,-8 2 0,-444 88 0,463-89 0,10-4 0,1 1 0,0 0 0,-1 0 0,1 1 0,-9 5 0,16-8 0,0 0 0,0 0 0,1 0 0,-1 0 0,0 0 0,0 0 0,0 0 0,0 0 0,0 0 0,0 0 0,1 0 0,-1 0 0,0 0 0,0 0 0,0 0 0,0 0 0,0 0 0,0 0 0,1 0 0,-1 0 0,0 0 0,0 0 0,0 0 0,0 0 0,0 1 0,0-1 0,0 0 0,0 0 0,1 0 0,-1 0 0,0 0 0,0 0 0,0 0 0,0 0 0,0 1 0,0-1 0,0 0 0,0 0 0,0 0 0,0 0 0,0 0 0,0 1 0,0-1 0,0 0 0,0 0 0,0 0 0,0 0 0,0 0 0,0 0 0,0 1 0,0-1 0,0 0 0,0 0 0,0 0 0,0 0 0,0 0 0,-1 0 0,1 1 0,0-1 0,20 0 0,-1 0 0,1-2 0,-1 0 0,35-9 0,-7 2 0,320-61 0,-367 70 0,0 0 0,0 0 0,0 1 0,0-1 0,0 0 0,0 0 0,0 0 0,0 0 0,0 0 0,0 0 0,0 0 0,0 0 0,0 0 0,0 0 0,0 1 0,0-1 0,0 0 0,0 0 0,0 0 0,0 0 0,0 0 0,0 0 0,0 0 0,0 0 0,0 0 0,0 0 0,0 0 0,0 1 0,0-1 0,-19 9 0,-32 13 0,-274 97 0,151-58 0,716-263 0,-474 174 0,-67 28 0,1 0 0,-1-1 0,0 1 0,0 0 0,0-1 0,0 1 0,0-1 0,0 0 0,0 1 0,0-1 0,0 0 0,0 1 0,0-1 0,0 0 0,0 0 0,0 0 0,-1 0 0,1 0 0,0 0 0,-1 0 0,2-2 0,-4 2 0,1 1 0,-1-1 0,0 0 0,1 1 0,-1-1 0,0 1 0,1-1 0,-1 1 0,0 0 0,0 0 0,1 0 0,-1 0 0,0 0 0,0 0 0,-1 1 0,-57 4 0,1 3 0,-113 31 0,111-24 0,-583 168 0,616-172 0,38-12 0,48-15 0,157-52 0,424-145 0,-609 201 0,-20 6 0,-17 4 0,-40 9 0,1 2 0,0 2 0,-46 18 0,61-19 0,-45 17 0,76-27 0,0 0 0,-1 0 0,1 0 0,-1 0 0,1 0 0,0 0 0,-1 0 0,1 0 0,-1 0 0,1 0 0,0 0 0,-1 1 0,1-1 0,0 0 0,-1 0 0,1 1 0,0-1 0,-1 0 0,1 0 0,0 1 0,0-1 0,-1 0 0,1 1 0,0-1 0,0 0 0,-1 1 0,1-1 0,0 0 0,0 1 0,0-1 0,0 0 0,0 1 0,-1-1 0,1 1 0,0-1 0,0 0 0,0 1 0,0 0 0,14 4 0,-4-3 0,-10-2 0,0 0 0,0 0 0,0 0 0,0 0 0,0 0 0,0 0 0,0 0 0,0 0 0,0 0 0,0 0 0,1 1 0,-1-1 0,0 0 0,0 0 0,0 0 0,0 0 0,0 0 0,0 0 0,0 0 0,0 0 0,0 0 0,0 0 0,0 0 0,0 1 0,0-1 0,0 0 0,0 0 0,0 0 0,0 0 0,0 0 0,0 0 0,0 0 0,0 0 0,0 0 0,0 0 0,0 1 0,0-1 0,0 0 0,0 0 0,0 0 0,0 0 0,0 0 0,0 0 0,0 0 0,0 0 0,0 0 0,0 0 0,0 1 0,0-1 0,0 0 0,-1 0 0,1 0 0,0 0 0,0 0 0,0 0 0,0 0 0,0 0 0,0 0 0,0 0 0,0 0 0,0 0 0,0 0 0,-1 0 0,1 0 0,-26 15 0,0-1 0,-46 16 0,-13 6 0,70-26 0,14-3 0,2-6 0,1 0 0,0-1 0,-1 1 0,1 0 0,0-1 0,0 1 0,0-1 0,0 1 0,-1-1 0,1 0 0,0 0 0,0 0 0,0 0 0,2-1 0,76-5 0,0-3 0,120-31 0,-125 24 0,536-99 0,-697 130 0,-120 37 0,184-41 0,22-10 0,0-1 0,0 0 0,0 0 0,0 1 0,0-1 0,0 0 0,0 0 0,0 1 0,0-1 0,1 0 0,-1 0 0,0 1 0,0-1 0,0 0 0,1 0 0,-1 0 0,0 1 0,0-1 0,0 0 0,1 0 0,-1 0 0,0 0 0,0 0 0,1 1 0,-1-1 0,0 0 0,0 0 0,1 0 0,-1 0 0,0 0 0,1 0 0,-1 0 0,0 0 0,0 0 0,1 0 0,-1 0 0,0 0 0,1 0 0,-1 0 0,48-1 0,33-16 0,-64 11 0,-36 7 0,-524 132 0,446-106 0,283-80 0,249-62 0,-398 106 0,262-51 0,-215 47 0,135-4 0,-162 19 0,-57-2 0,0 0 0,0-1 0,0 1 0,0 0 0,0 0 0,0 0 0,1 0 0,-1 0 0,0 0 0,0 0 0,0 0 0,0 0 0,0 0 0,0 0 0,1 0 0,-1 0 0,0 0 0,0 0 0,0 0 0,0 0 0,0 0 0,0 0 0,0 0 0,1 0 0,-1 0 0,0 0 0,0 0 0,0 0 0,0 0 0,0 0 0,0 0 0,0 1 0,1-1 0,-1 0 0,0 0 0,0 0 0,0 0 0,0 0 0,0 0 0,0 0 0,0 0 0,0 0 0,0 1 0,0-1 0,0 0 0,0 0 0,0 0 0,0 0 0,1 0 0,-1 0 0,0 1 0,0-1 0,0 0 0,0 0 0,0 0 0,0 0 0,0 0 0,-1 0 0,1 1 0,0-1 0,0 0 0,0 0 0,0 0 0,0 0 0,0 0 0,0 0 0,0 0 0,0 1 0,0-1 0,-13 7 0,-25 7 0,-420 163 0,424-160 0,25-10 0,11-2 0,20-2 0,26-3 0,-1-3 0,1-2 0,68-16 0,-33 6 0,43-7 0,219-29 0,-328 50 0,-25 4 0,-39 4 0,40-6 0,-1055 226 0,1045-223 0,17-4 0,0 0 0,1 0 0,-1 0 0,0 0 0,0 0 0,0-1 0,0 1 0,0 0 0,0 0 0,0 0 0,0 0 0,0 0 0,0 0 0,0 0 0,0 0 0,0 0 0,0 0 0,0 0 0,0 0 0,0 0 0,0 0 0,0 0 0,0 0 0,0 0 0,0 0 0,0-1 0,0 1 0,0 0 0,0 0 0,0 0 0,0 0 0,0 0 0,0 0 0,0 0 0,0 0 0,0 0 0,0 0 0,0 0 0,0 0 0,0 0 0,0 0 0,0 0 0,0 0 0,0-1 0,0 1 0,0 0 0,0 0 0,0 0 0,0 0 0,0 0 0,0 0 0,0 0 0,0 0 0,26-14 0,203-78 0,-19 9 0,-163 60 0,-38 15 0,-16 5 0,-24 8 0,-440 118 0,309-76 0,139-38 0,59-15 0,483-141 0,-193 49 0,-78 35 0,-406 95 0,-483 148 0,615-172 0,19-6 0,0 0 0,0 0 0,0 0 0,0 1 0,0 0 0,0 1 0,-6 3 0,15-5 0,8-3 0,222-56 0,-156 35 0,-67 20 0,27-8 0,46-19 0,-81 27 0,-11 1 0,-22 5 0,-626 178 0,568-154 0,74-23 0,11-4 0,1-1 0,0 2 0,0-1 0,0 0 0,0 1 0,0 0 0,0 0 0,-5 3 0,25-10 0,452-176 0,-144 52 0,-275 110 0,-37 12 0,-14 4 0,-25 4 0,-129 21 0,-242 65 0,302-59 0,621-184 0,-506 151 0,99-33 0,-105 31 0,-18 5 0,-26 6 0,-283 69 0,-303 114 0,575-171 0,32-11 0,9-2 0,19-2 0,43-11 0,77-21 0,-41 7 0,-87 23 0,-10 4 0,-16 11 0,-18 10 0,-1-1 0,-58 27 0,-83 26 0,-47 25 0,222-101 0,0 0 0,0 1 0,0-1 0,1 0 0,-1 1 0,0-1 0,0 0 0,0 1 0,1-1 0,-1 1 0,0-1 0,0 1 0,1 0 0,-1-1 0,0 1 0,1 0 0,-1-1 0,1 1 0,-1 0 0,0 1 0,26-5 0,125-38 0,172-72 0,-72 23 0,-221 80 0,-155 49 0,117-36 0,20-4 0,20-8 0,-27 6 0,-6 1 0,-14 3 0,-207 55 0,40-7 0,158-47 0,25-2 0,0 0 0,0-1 0,0 1 0,0 0 0,0 0 0,0 0 0,0 0 0,0-1 0,-1 1 0,1 0 0,0 0 0,0 0 0,0-1 0,0 1 0,0 0 0,0 0 0,0 0 0,0-1 0,0 1 0,0 0 0,0 0 0,0 0 0,0-1 0,1 1 0,-1 0 0,0 0 0,0 0 0,0 0 0,0-1 0,0 1 0,0 0 0,0 0 0,0 0 0,1 0 0,-1-1 0,0 1 0,0 0 0,0 0 0,0 0 0,0 0 0,1 0 0,-1 0 0,0 0 0,0 0 0,0 0 0,1-1 0,-1 1 0,0 0 0,0 0 0,42-25 0,138-61 0,15-9 0,-177 82 0,-30 12 0,-38 14 0,-189 66 0,237-78 0,11-4 0,33-10 0,56-19 0,47-18 0,-139 49 0,-7 4 0,-15 10 0,-26 16 0,-10 6 0,51-31 0,10-3 0,14-4 0,274-91 0,-232 71 0,-46 17 0,-14 5 0,-1-1 0,1 1 0,-1-1 0,1 1 0,-1-1 0,0-1 0,0 1 0,0 0 0,4-4 0,-9 4 0,-7 3 0,-44 10 0,2 3 0,-95 39 0,83-29 0,19-7 0,33-12 0,29-11 0,459-153 0,-452 149 0,-26 10 0,0 0 0,0 0 0,0 0 0,0 0 0,0 0 0,0 0 0,0 0 0,0 0 0,0-1 0,0 1 0,0 0 0,0 0 0,0 0 0,0 0 0,0 0 0,0 0 0,0 0 0,0 0 0,0 0 0,0 0 0,0-1 0,0 1 0,0 0 0,0 0 0,0 0 0,0 0 0,0 0 0,0 0 0,0 0 0,0 0 0,0 0 0,0 0 0,0 0 0,0-1 0,0 1 0,0 0 0,1 0 0,-1 0 0,0 0 0,0 0 0,0 0 0,0 0 0,0 0 0,-47 9 0,-132 44 0,-180 81 0,289-104 0,68-29 0,1-1 0,-1 1 0,0 0 0,0 0 0,0 0 0,0 0 0,1 0 0,-1 0 0,0 1 0,1-1 0,-1 0 0,0 3 0,4-4 0,1 0 0,0 0 0,0 0 0,-1 0 0,1 0 0,0 0 0,0-1 0,-1 1 0,6-3 0,269-70 0,-129 30 0,792-187-541,-882 216 541,-25 6 0,0 1 0,0 1 0,56-1 0,-84 9 0,-11 3 0,-16 4 0,-211 57 541,233-65-541,1-1 0,-1 0 0,0 0 0,0 0 0,0 0 0,0 0 0,0 0 0,0 0 0,0 0 0,0 0 0,0 0 0,0 1 0,0-1 0,0 0 0,0 0 0,0 0 0,0 0 0,0 0 0,0 0 0,0 0 0,0 0 0,0 0 0,0 0 0,0 1 0,0-1 0,0 0 0,0 0 0,0 0 0,0 0 0,-1 0 0,1 0 0,0 0 0,0 0 0,0 0 0,0 0 0,0 0 0,0 0 0,0 0 0,0 1 0,0-1 0,0 0 0,0 0 0,0 0 0,0 0 0,-1 0 0,1 0 0,17 1 0,26-1 0,159-26 0,29-2 0,-228 28 0,16-1 0,-38 11 0,-236 77 0,-504 164 0,732-245 0,17-6 0,112-52 0,190-69 0,-225 100 0,2 4 0,0 2 0,120-9 0,-111 15 0,-60 6 0,20-2 0,53 0 0,-91 5 0,0 1 0,-1-1 0,1 0 0,0 0 0,0 0 0,0 0 0,0 0 0,0 0 0,0 0 0,0 0 0,0 0 0,0 0 0,0 0 0,0 0 0,0 0 0,0 0 0,0 0 0,0 0 0,0 0 0,0 1 0,0-1 0,0 0 0,0 0 0,0 0 0,0 0 0,0 0 0,0 0 0,0 0 0,0 0 0,0 0 0,0 0 0,-14 4 0,-31 6 0,39-9 0,-72 15 0,-216 53 0,281-63 0,16-3 0,26-2 0,378-37 0,-244 16 0,-118 15 0,246-18 0,-290 23 0,37 3 0,-38-3 0,1 0 0,-1 0 0,1 0 0,-1 0 0,1 0 0,-1 0 0,1 0 0,-1 0 0,1 0 0,-1 0 0,1 1 0,-1-1 0,1 0 0,-1 0 0,1 1 0,-1-1 0,0 0 0,1 0 0,-1 1 0,1-1 0,-1 0 0,0 1 0,1-1 0,-1 1 0,0-1 0,0 1 0,1-1 0,-1 0 0,0 1 0,0-1 0,0 1 0,1-1 0,-1 1 0,0-1 0,0 1 0,0-1 0,0 1 0,0-1 0,0 1 0,0-1 0,0 1 0,0-1 0,0 1 0,-1-1 0,1 1 0,0-1 0,0 1 0,0-1 0,0 1 0,-1-1 0,1 1 0,0-1 0,-1 0 0,1 1 0,0-1 0,-1 1 0,1-1 0,0 0 0,-1 1 0,1-1 0,-1 0 0,1 0 0,0 1 0,-1-1 0,0 0 0,-10 9 0,0 0 0,-1-1 0,1-1 0,-2 0 0,-14 6 0,-74 27 0,56-23 0,7-4 0,26-10 0,1 1 0,0 0 0,-1 1 0,1 0 0,1 1 0,-11 7 0,20-12 0,1-1 0,0 0 0,0 0 0,0 0 0,0 0 0,0 1 0,-1-1 0,1 0 0,0 0 0,0 0 0,0 1 0,0-1 0,0 0 0,0 0 0,0 0 0,0 1 0,0-1 0,0 0 0,0 0 0,0 1 0,0-1 0,0 0 0,0 0 0,0 0 0,0 1 0,0-1 0,0 0 0,0 0 0,0 1 0,0-1 0,0 0 0,0 0 0,0 0 0,1 0 0,-1 1 0,0-1 0,0 0 0,0 0 0,0 0 0,1 0 0,-1 1 0,0-1 0,0 0 0,0 0 0,0 0 0,1 0 0,-1 0 0,0 0 0,0 0 0,0 1 0,1-1 0,-1 0 0,0 0 0,0 0 0,1 0 0,-1 0 0,0 0 0,0 0 0,1 0 0,-1 0 0,0 0 0,0-1 0,0 1 0,1 0 0,-1 0 0,0 0 0,0 0 0,24 2 0,371-35 0,-178 8 0,-167 20 0,17-2 0,0 3 0,104 7 0,-170-3 0,-1 1 0,1-1 0,0 0 0,0 0 0,0 1 0,0-1 0,0 1 0,0-1 0,0 1 0,-1-1 0,1 1 0,0-1 0,0 1 0,-1 0 0,1-1 0,0 1 0,-1 0 0,1 0 0,-1-1 0,1 1 0,-1 0 0,1 0 0,-1 0 0,1 0 0,-1 0 0,0 0 0,0 0 0,1 0 0,-1 0 0,0 0 0,0 0 0,0-1 0,0 1 0,0 0 0,0 0 0,0 0 0,-1 0 0,1 2 0,-1-2 0,1 1 0,0-1 0,0 0 0,0 1 0,0-1 0,0 1 0,0-1 0,0 0 0,0 1 0,1-1 0,-1 0 0,0 1 0,1-1 0,-1 0 0,1 1 0,0-1 0,-1 0 0,1 0 0,0 0 0,0 1 0,0-1 0,0 0 0,0 0 0,0 0 0,0 0 0,0-1 0,0 1 0,0 0 0,0 0 0,1-1 0,1 2 0,15 1 0,-1 0 0,1-1 0,-1-1 0,1-1 0,0 0 0,24-4 0,-5 1 0,213-24 0,-151 13 0,0 4 0,110 4 0,-238 7 0,-1 1 0,-35 7 0,-7 0 0,-7-2 0,49-5 0,27-3 0,12-1 0,164-29 0,112-17 0,-201 38 0,119 0 0,-199 10 0,0 0 0,0 0 0,0 0 0,0 1 0,0 0 0,0-1 0,0 1 0,0 1 0,7 2 0,-11-4 0,1 0 0,-1 1 0,1-1 0,-1 1 0,1-1 0,-1 1 0,1-1 0,-1 1 0,0-1 0,1 1 0,-1 0 0,0-1 0,1 1 0,-1-1 0,0 1 0,0 0 0,0-1 0,1 1 0,-1 0 0,0-1 0,0 1 0,0 0 0,0 0 0,-1 1 0,1 1 0,-1-1 0,0 0 0,1 0 0,-1 0 0,0 0 0,0 0 0,0 0 0,-1 0 0,-1 2 0,-43 49 0,13-18 0,32-34 0,1-1 0,-1 1 0,0-1 0,1 0 0,-1 1 0,1 0 0,-1-1 0,1 1 0,-1-1 0,1 1 0,0 0 0,-1-1 0,1 1 0,0 0 0,-1-1 0,1 1 0,0 0 0,0-1 0,0 1 0,-1 0 0,1 0 0,0-1 0,0 1 0,0 0 0,0 0 0,0-1 0,1 1 0,-1 0 0,0-1 0,0 1 0,0 0 0,1 0 0,-1-1 0,0 1 0,1 0 0,-1-1 0,0 1 0,1-1 0,-1 1 0,1 0 0,-1-1 0,1 1 0,-1-1 0,1 1 0,-1-1 0,1 1 0,0-1 0,-1 0 0,1 1 0,0-1 0,-1 0 0,1 0 0,0 1 0,0-1 0,-1 0 0,1 0 0,0 0 0,0 0 0,-1 0 0,1 0 0,1 0 0,8 1 0,1 0 0,0 0 0,13-2 0,-20 0 0,158-9 0,178-5 0,-422 24 0,-401 25 0,230-29 0,-206 4 0,366-10 0,74-2 0,35-3 0,37-7 0,165-20 0,20-5 0,-238 38 0,0 0 0,0 0 0,0 0 0,0-1 0,0 1 0,0 0 0,0 0 0,0 0 0,0 0 0,-23 3 0,-34 5 0,26-4 0,-37 1 0,7-1 0,782-123 0,-697 113 0,-38 7 0,-39 8 0,-212 60 0,47-11 0,167-44 0,-40 7 0,110-30 0,24-5 0,53-11 0,324-98 0,-391 115 0,-29 8 0,0 0 0,0 0 0,0 0 0,0 0 0,0 0 0,-1 0 0,1 0 0,0 0 0,0 0 0,0 1 0,0-1 0,0 0 0,0 0 0,0 0 0,0 0 0,0 0 0,0 0 0,0 0 0,0 0 0,0 1 0,0-1 0,0 0 0,0 0 0,0 0 0,0 0 0,0 0 0,0 0 0,0 0 0,0 0 0,0 1 0,0-1 0,0 0 0,0 0 0,0 0 0,0 0 0,0 0 0,0 0 0,0 0 0,0 0 0,0 0 0,0 1 0,0-1 0,0 0 0,0 0 0,1 0 0,-1 0 0,0 0 0,0 0 0,0 0 0,0 0 0,0 0 0,0 0 0,-44 28 0,-194 86 0,216-105 0,3 2 0,19-11 0,0 0 0,0 0 0,0 0 0,0 0 0,0 0 0,0 0 0,0 0 0,0 0 0,0 1 0,0-1 0,0 0 0,0 0 0,0 0 0,0 0 0,0 0 0,0 0 0,0 0 0,0 0 0,0 1 0,0-1 0,0 0 0,0 0 0,0 0 0,0 0 0,0 0 0,0 0 0,0 0 0,0 0 0,1 1 0,-1-1 0,0 0 0,0 0 0,0 0 0,0 0 0,0 0 0,0 0 0,0 0 0,0 0 0,0 0 0,0 0 0,1 0 0,-1 0 0,0 0 0,0 0 0,0 0 0,0 0 0,0 0 0,0 0 0,0 0 0,0 0 0,1 0 0,-1 0 0,0 0 0,0 0 0,0 0 0,0 0 0,0 0 0,0 0 0,0 0 0,1 0 0,-1 0 0,0 0 0,0 0 0,0 0 0,0 0 0,0 0 0,0 0 0,0-1 0,39-3 0,-33 3 0,263-54 0,-254 51 0,-1-1 0,-1 0 0,1-1 0,13-8 0,19-9 0,-29 17 0,5-3 0,-24 6 0,-14 2 0,-123 2 0,163-10 0,39-9 0,-3 6 0,0 4 0,1 1 0,100 4 0,-152 4 0,-10 2 0,-17 5 0,9-5 0,-257 99 0,-67 28 0,305-117 0,28-13 0,0 0 0,0 0 0,0 0 0,0 0 0,0 1 0,-1-1 0,1 0 0,0 0 0,0 0 0,0 0 0,0 0 0,0 0 0,0 0 0,0 0 0,-1 0 0,1 0 0,0 0 0,0 0 0,0 0 0,0 1 0,0-1 0,0 0 0,0 0 0,0 0 0,0 0 0,0 0 0,-1 0 0,1 0 0,0 1 0,0-1 0,0 0 0,0 0 0,0 0 0,0 0 0,0 0 0,0 1 0,0-1 0,0 0 0,0 0 0,0 0 0,0 0 0,0 0 0,0 0 0,0 1 0,1-1 0,-1 0 0,0 0 0,0 0 0,0 0 0,0 0 0,0 0 0,0 0 0,0 1 0,0-1 0,0 0 0,0 0 0,0 0 0,1 0 0,-1 0 0,0 0 0,0 0 0,0 0 0,0 0 0,0 0 0,0 0 0,1 0 0,-1 0 0,0 1 0,0-1 0,17 2 0,23-2 0,14-3 0,116-8 0,-140 7 0,1-1 0,-1-2 0,45-15 0,-45 7 0,-22 7 0,-8 7 0,0 1 0,-1 0 0,1-1 0,-1 1 0,1 0 0,-1-1 0,1 1 0,-1 0 0,1 0 0,-1 0 0,1-1 0,-1 1 0,0 0 0,1 0 0,-1 0 0,1 0 0,-1 0 0,1 0 0,-1 0 0,1 0 0,-1 0 0,0 0 0,1 0 0,-1 1 0,-90 6 0,1 5 0,-109 27 0,82-14 0,-120 22 0,224-43 0,14-3 0,25-1 0,373-56 0,-180 21 0,-119 27 0,108 7 0,-176 1 0,-104 0 0,55 0 0,50 0 0,-89 4 0,-94 16 0,64-7 0,20-5 0,12-2 0,-58 15 0,102-17 0,21-3 0,25-2 0,357-69 0,-358 57 0,-35 13 0,0 0 0,0 0 0,0 0 0,0-1 0,0 1 0,1 0 0,-1 0 0,0 0 0,0 0 0,0 0 0,0 0 0,0 0 0,0 0 0,0 0 0,0 0 0,0 0 0,0-1 0,1 1 0,-1 0 0,0 0 0,0 0 0,0 0 0,0 0 0,0 0 0,0 0 0,0-1 0,0 1 0,0 0 0,0 0 0,0 0 0,0 0 0,0 0 0,0 0 0,0 0 0,0-1 0,0 1 0,0 0 0,0 0 0,0 0 0,0 0 0,-1 0 0,1 0 0,0 0 0,0-1 0,0 1 0,0 0 0,0 0 0,0 0 0,0 0 0,0 0 0,0 0 0,0 0 0,-1 0 0,1 0 0,0 0 0,0 0 0,0 0 0,0-1 0,-19-1 0,-9 5 0,1 0 0,0 2 0,0 1 0,0 1 0,-49 20 0,10-4 0,-151 61 0,141-51 0,-142 41 0,350-118 0,-71 22 0,185-54 0,-145 47 0,-69 17 0,-32 12 0,1 0 0,-1 0 0,0 0 0,0 0 0,1 0 0,-1 0 0,0 0 0,0 0 0,0 0 0,1 0 0,-1 0 0,0 0 0,0-1 0,0 1 0,0 0 0,1 0 0,-1 0 0,0 0 0,0 0 0,0-1 0,0 1 0,1 0 0,-1 0 0,0 0 0,0 0 0,0-1 0,0 1 0,0 0 0,0 0 0,0 0 0,0-1 0,0 1 0,0 0 0,0 0 0,0 0 0,0-1 0,0 1 0,0 0 0,0 0 0,0 0 0,0-1 0,0 1 0,0 0 0,0 0 0,0-1 0,0 1 0,0 0 0,0 0 0,0 0 0,0 0 0,0-1 0,-1 1 0,1 0 0,0 0 0,0 0 0,-17-7 0,-24 1 0,-249-9 0,422 6 0,280-13 0,321-7 0,-725 29 0,13 0 0,-39 1 0,-576 52 0,101-6 0,297-45 0,-26 3 0,-421 55 0,618-58 0,22-3 0,5 0 0,33-6 0,-11 2 0,623-140 0,-551 123 0,-79 18 0,-8 2 0,0 0 0,0 0 0,0-1 0,14-6 0,-23 9 0,1 0 0,-1 0 0,0 0 0,0 0 0,0 0 0,1 0 0,-1 0 0,0 0 0,0-1 0,0 1 0,0 0 0,0 0 0,1 0 0,-1 0 0,0 0 0,0 0 0,0 0 0,0-1 0,0 1 0,0 0 0,1 0 0,-1 0 0,0 0 0,0 0 0,0-1 0,0 1 0,0 0 0,0 0 0,0 0 0,0 0 0,0-1 0,0 1 0,0 0 0,0 0 0,0 0 0,0-1 0,0 1 0,0 0 0,0 0 0,0 0 0,0 0 0,0-1 0,0 1 0,0 0 0,0 0 0,0 0 0,-1 0 0,1-1 0,0 1 0,0 0 0,0 0 0,0 0 0,0 0 0,0 0 0,-1 0 0,1-1 0,0 1 0,0 0 0,0 0 0,0 0 0,0 0 0,-1 0 0,1 0 0,0 0 0,0 0 0,-1 0 0,-7-3 0,0 1 0,-1-1 0,1 2 0,-1-1 0,1 1 0,-16 1 0,-3-2 0,-204-9 0,0 9 0,0 10 0,-302 51 0,476-50 0,-104 30 0,154-35 0,8-1 0,18 1 0,34-2 0,38-2 0,-1-4 0,-1-5 0,148-32 0,-198 29 0,-28 4 0,-11 7 0,-1 1 0,1-1 0,0 1 0,-1-1 0,1 1 0,0-1 0,-1 1 0,1 0 0,-1-1 0,1 1 0,0 0 0,-1-1 0,1 1 0,-1 0 0,1 0 0,-1 0 0,1-1 0,-1 1 0,1 0 0,-1 0 0,0 0 0,1 0 0,-1 0 0,1 0 0,-1 0 0,1 0 0,-2 0 0,-34-3 0,-1 1 0,0 2 0,-58 7 0,44-3 0,-921 111 0,931-107 0,26-5 0,14-2 0,5-1 0,189-33 0,-83 12 0,46-1 0,-55 8 0,120-31 0,-197 36 0,-14 4 0,-10 5 0,0 0 0,0 0 0,0 0 0,-1 0 0,1 0 0,0 0 0,0 0 0,0 0 0,0 0 0,0 0 0,0 0 0,0 0 0,0 0 0,0 0 0,0 0 0,-1 0 0,1 0 0,0 0 0,0 0 0,0 0 0,0 0 0,0 0 0,0 0 0,0 0 0,0 0 0,0 0 0,0 0 0,0 0 0,-1 0 0,1 0 0,0 0 0,0-1 0,0 1 0,0 0 0,0 0 0,0 0 0,0 0 0,0 0 0,0 0 0,0 0 0,0 0 0,0 0 0,0 0 0,0 0 0,0-1 0,0 1 0,0 0 0,0 0 0,0 0 0,0 0 0,0 0 0,0 0 0,0 0 0,0 0 0,0 0 0,0 0 0,0-1 0,0 1 0,0 0 0,0 0 0,0 0 0,0 0 0,0 0 0,0 0 0,0 0 0,0 0 0,0 0 0,1 0 0,-1 0 0,-32-4 0,-1 2 0,-41 3 0,14 1 0,-179 3 0,1 10 0,-255 51 0,454-58 0,34-5 0,11-2 0,20-3 0,374-69 0,-103 15 0,-31 13 0,-240 38 0,-23 3 0,-18 2 0,-494 74 0,377-51 0,130-22 0,-720 131 0,942-192 0,-83 20 0,332-81 0,-426 106 0,-41 10 0,-11 2 0,-8 1 0,-1 1 0,-31 3 0,-97 16 0,2 6 0,-172 52 0,217-48 0,-158 67 0,227-79 0,30-16 0,0 0 0,0 0 0,0 0 0,1 0 0,-1 0 0,0 1 0,0-1 0,1 0 0,-1 0 0,0 0 0,0 0 0,0 0 0,0 0 0,1 0 0,-1 0 0,0 1 0,0-1 0,0 0 0,0 0 0,1 0 0,-1 0 0,0 1 0,0-1 0,0 0 0,0 0 0,0 0 0,0 0 0,0 1 0,0-1 0,1 0 0,-1 0 0,0 0 0,0 1 0,0-1 0,0 0 0,0 0 0,0 1 0,0-1 0,0 0 0,0 0 0,0 0 0,-1 1 0,1-1 0,0 0 0,0 0 0,0 0 0,0 1 0,0-1 0,0 0 0,0 0 0,0 0 0,-1 0 0,1 1 0,0-1 0,0 0 0,0 0 0,0 0 0,-1 0 0,1 0 0,0 1 0,0-1 0,22-1 0,34-9 0,0-2 0,-2-3 0,1-2 0,53-26 0,-105 42 0,36-18 0,-29 7 0,-10 12 0,0-1 0,-1 1 0,1-1 0,0 1 0,0-1 0,-1 1 0,1-1 0,0 1 0,-1 0 0,1-1 0,-1 1 0,1-1 0,0 1 0,-1 0 0,1-1 0,-1 1 0,1 0 0,-1 0 0,1-1 0,-1 1 0,1 0 0,-1 0 0,1 0 0,-1 0 0,1 0 0,-1 0 0,0 0 0,0 0 0,-16-3 0,1 0 0,-1 2 0,0 0 0,-27 3 0,-73 12 0,72-8 0,23-2 0,0 0 0,35-10 0,233-92 0,-83 30 0,-142 56 0,-21 12 0,1 0 0,-1 0 0,0 0 0,0 0 0,0-1 0,0 1 0,0 0 0,0 0 0,0 0 0,1 0 0,-1-1 0,0 1 0,0 0 0,0 0 0,0 0 0,0-1 0,0 1 0,0 0 0,0 0 0,0 0 0,0-1 0,0 1 0,0 0 0,0 0 0,0 0 0,0 0 0,0-1 0,0 1 0,-1 0 0,1 0 0,0 0 0,0-1 0,0 1 0,0 0 0,0 0 0,0 0 0,0 0 0,-1 0 0,1-1 0,0 1 0,0 0 0,0 0 0,0 0 0,0 0 0,-1 0 0,1 0 0,0 0 0,-1 0 0,-5-2 0,0 0 0,0 0 0,0 1 0,-13-1 0,-86-5 0,-1 5 0,-156 16 0,221-8 0,39-5 0,6 0 0,15 2 0,27 1 0,207-15 0,-313 17 0,-16 0 0,1 3 0,-134 35 0,185-34 0,23-10 0,1 0 0,0 1 0,0-1 0,0 0 0,-1 0 0,1 0 0,0 0 0,0 0 0,0 1 0,-1-1 0,1 0 0,0 0 0,0 0 0,0 1 0,0-1 0,0 0 0,0 0 0,0 1 0,-1-1 0,1 0 0,0 0 0,0 0 0,0 1 0,0-1 0,0 0 0,0 0 0,0 1 0,0-1 0,0 0 0,0 0 0,0 1 0,0-1 0,0 0 0,1 0 0,-1 1 0,0-1 0,0 0 0,0 0 0,0 0 0,0 1 0,0-1 0,1 0 0,-1 0 0,0 0 0,0 1 0,0-1 0,0 0 0,1 0 0,-1 0 0,0 0 0,0 0 0,0 0 0,1 1 0,-1-1 0,0 0 0,0 0 0,1 0 0,-1 0 0,0 0 0,0 0 0,1 0 0,-1 0 0,20 4 0,25 0 0,1-2 0,0-3 0,-1-1 0,1-3 0,68-15 0,-92 13 0,-45 12 0,-23 9 0,0 3 0,-48 24 0,82-31 0,24-8 0,33-7 0,-42 4 0,87-13 0,123-37 0,-423 104 0,39-12 0,92-20 0,79-21 0,0 0 0,0 0 0,0 0 0,0 0 0,0 0 0,0 0 0,0 0 0,0 0 0,0 0 0,0 0 0,0 0 0,1 0 0,-1 0 0,0 0 0,0 0 0,0 0 0,0 0 0,0 0 0,0-1 0,0 1 0,0 0 0,0 0 0,0 0 0,0 0 0,0 0 0,0 0 0,0 0 0,0 0 0,0 0 0,0 0 0,0 0 0,0 0 0,0-1 0,0 1 0,0 0 0,0 0 0,0 0 0,0 0 0,0 0 0,0 0 0,0 0 0,0 0 0,0 0 0,0 0 0,0 0 0,0 0 0,0 0 0,-1-1 0,1 1 0,0 0 0,0 0 0,12-9 0,17-10 0,12 0 0,-26 13 0,-1 0 0,-1-1 0,1 0 0,22-18 0,-36 25 0,0 0 0,0 0 0,0 0 0,1 0 0,-1 0 0,0-1 0,0 1 0,0 0 0,0 0 0,1 0 0,-1 0 0,0 0 0,0 0 0,0-1 0,0 1 0,0 0 0,0 0 0,0 0 0,1 0 0,-1-1 0,0 1 0,0 0 0,0 0 0,0 0 0,0-1 0,0 1 0,0 0 0,0 0 0,0 0 0,0-1 0,0 1 0,0 0 0,0 0 0,0 0 0,0-1 0,0 1 0,0 0 0,0 0 0,-1 0 0,1 0 0,0-1 0,0 1 0,0 0 0,0 0 0,0 0 0,0 0 0,0-1 0,-1 1 0,1 0 0,0 0 0,0 0 0,0 0 0,0 0 0,-1 0 0,1 0 0,0 0 0,0-1 0,0 1 0,-1 0 0,1 0 0,0 0 0,0 0 0,0 0 0,-1 0 0,-15-1 0,-15 3 0,0 2 0,0 0 0,1 2 0,-1 2 0,-42 16 0,65-19 0,13-4 0,21-5 0,148-29 0,350-64 0,-497 92 0,-27 5 0,0 0 0,0 0 0,0 0 0,0 0 0,0 0 0,0 0 0,0 0 0,0 0 0,0 0 0,0-1 0,0 1 0,0 0 0,0 0 0,-1 0 0,1 0 0,0 0 0,0 0 0,0 0 0,0 0 0,0 0 0,0 0 0,0 0 0,0 0 0,0-1 0,0 1 0,0 0 0,0 0 0,0 0 0,0 0 0,0 0 0,0 0 0,1 0 0,-50 3 0,-196 35 0,-301 86 0,514-113 0,77-21 0,201-59 0,139-36 0,-336 91 0,-35 9 0,-16 2 0,-25 3 0,-50 6 0,-110 23 0,-76 31 0,235-53 0,-7 0 0,1 2 0,0 2 0,-51 23 0,77-27 0,13-5 0,19-3 0,268-60 0,-214 41 0,-40 10 0,-63 12 0,-29 8 0,-480 155 0,492-149 0,28-7 0,32-9 0,86-22 0,146-52 0,-149 42 0,-29 9 0,-17 5 0,0 2 0,75-12 0,10 19 0,-75 2 0,-12 2 0,82-17 0,-252 59 0,3 6 0,-121 62 0,200-89 0,18-10 0,1 2 0,0-1 0,1 2 0,0 0 0,-24 19 0,39-28 0,0 0 0,-1 0 0,1 1 0,0-1 0,-1 0 0,1 0 0,0 0 0,0 0 0,-1 1 0,1-1 0,0 0 0,0 0 0,-1 1 0,1-1 0,0 0 0,0 0 0,-1 1 0,1-1 0,0 0 0,0 1 0,0-1 0,0 0 0,0 1 0,-1-1 0,1 0 0,0 1 0,0-1 0,0 0 0,0 1 0,0-1 0,0 0 0,0 1 0,0-1 0,0 1 0,0-1 0,1 0 0,-1 1 0,0-1 0,0 0 0,0 1 0,0-1 0,0 0 0,1 0 0,-1 1 0,0-1 0,0 0 0,1 1 0,18 1 0,10-6 0,0-1 0,-1-1 0,47-17 0,80-42 0,-131 55 0,-14 6 0,-1 0 0,1 0 0,-1-1 0,1 0 0,-1-1 0,-1 0 0,1-1 0,7-7 0,-16 14 0,0 0 0,1 0 0,-1-1 0,0 1 0,0 0 0,0 0 0,1-1 0,-1 1 0,0 0 0,0 0 0,0-1 0,0 1 0,0 0 0,0 0 0,0-1 0,1 1 0,-1 0 0,0-1 0,0 1 0,0 0 0,0 0 0,0-1 0,0 1 0,-1 0 0,1-1 0,0 1 0,0 0 0,0 0 0,0-1 0,0 1 0,0 0 0,0 0 0,0-1 0,-1 1 0,1-1 0,-13-4 0,-21 2 0,29 3 0,5 0 0,0 0 0,-1 0 0,1 0 0,0 0 0,0 0 0,0 0 0,0 0 0,0 0 0,0 0 0,-1 0 0,1 0 0,0 0 0,0 0 0,0 0 0,0 0 0,0 0 0,-1 0 0,1 0 0,0-1 0,0 1 0,0 0 0,0 0 0,0 0 0,0 0 0,-1 0 0,1 0 0,0 0 0,0 0 0,0 0 0,0 0 0,0-1 0,0 1 0,0 0 0,0 0 0,0 0 0,-1 0 0,1 0 0,0 0 0,0-1 0,0 1 0,0 0 0,0 0 0,0 0 0,0 0 0,0 0 0,0-1 0,0 1 0,0 0 0,0 0 0,0 0 0,0 0 0,0 0 0,0-1 0,1 1 0,-1 0 0,0 0 0,0 0 0,0 0 0,0 0 0,0 0 0,0-1 0,0 1 0,13-9 0,19-7 0,260-81 0,-267 85 0,-25 12 0,0 0 0,-1 0 0,1 0 0,0 0 0,0 0 0,0 0 0,-1 0 0,1 0 0,0 0 0,0 0 0,0 0 0,0 0 0,-1 0 0,1 0 0,0 0 0,0 0 0,0 0 0,-1 0 0,1 0 0,0 0 0,0 0 0,0 0 0,0 0 0,-1 0 0,1 0 0,0-1 0,0 1 0,0 0 0,0 0 0,0 0 0,-1 0 0,1 0 0,0-1 0,0 1 0,0 0 0,0 0 0,0 0 0,0 0 0,0-1 0,0 1 0,0 0 0,0 0 0,0 0 0,-1 0 0,1-1 0,0 1 0,0 0 0,0 0 0,0 0 0,1-1 0,-1 1 0,0 0 0,0 0 0,0 0 0,0-1 0,0 1 0,0 0 0,0 0 0,0 0 0,0 0 0,0 0 0,0-1 0,1 1 0,-1 0 0,0 0 0,0 0 0,0 0 0,0 0 0,1-1 0,-19 0 0,-20 4 0,0 2 0,0 1 0,1 2 0,-47 16 0,62-14 0,30-8 0,40-9 0,202-50 0,-374 97 0,82-29 0,-42 11 0,-110 44 0,194-66 0,0 0 0,0 0 0,0 0 0,-1 0 0,1 0 0,0 0 0,0 0 0,0 0 0,0 0 0,-1 0 0,1 0 0,0 0 0,0 0 0,0 0 0,-1 0 0,1 0 0,0 0 0,0 0 0,0 0 0,0 0 0,0 0 0,-1 0 0,1 0 0,0 0 0,0 0 0,0 1 0,0-1 0,0 0 0,-1 0 0,1 0 0,0 0 0,0 0 0,0 0 0,0 1 0,0-1 0,0 0 0,0 0 0,0 0 0,0 0 0,0 1 0,0-1 0,0 0 0,0 0 0,-1 0 0,1 0 0,0 1 0,1-1 0,-1 0 0,0 0 0,0 0 0,0 1 0,0-1 0,0 0 0,0 0 0,0 0 0,0 0 0,0 1 0,14 1 0,24-4 0,148-29 0,-182 32 0,-9 5 0,-16 9 0,-224 113 0,27-16 0,196-97 0,21-8 0,16-5 0,12-4 0,0-2 0,-1-1 0,29-9 0,-21 6 0,953-255 0,-962 257 0,-30 10 0,-37 13 0,42-17 0,-59 22 0,-186 81 0,244-103 0,0 1 0,1-1 0,-1 0 0,0 1 0,1-1 0,-1 0 0,0 1 0,1-1 0,-1 1 0,0-1 0,1 1 0,-1-1 0,1 1 0,-1-1 0,1 1 0,-1 0 0,1-1 0,-1 1 0,1 0 0,-1 1 0,12 3 0,30-4 0,-39-1 0,219-15 0,-43 2 0,-168 13 0,-10 3 0,-17 5 0,11-5 0,-330 126 0,192-76 0,124-46 0,44-13 0,386-134 0,-356 119 0,-37 11 0,-41 13 0,-408 140 0,406-133 0,12-5 0,-104 43 0,92-31 0,25-17 0,1 1 0,0-1 0,0 0 0,0 0 0,0 0 0,-1 0 0,1 1 0,0-1 0,0 0 0,0 0 0,0 0 0,0 1 0,0-1 0,0 0 0,-1 0 0,1 1 0,0-1 0,0 0 0,0 0 0,0 0 0,0 1 0,0-1 0,0 0 0,0 0 0,0 1 0,0-1 0,0 0 0,1 0 0,-1 0 0,0 1 0,0-1 0,0 0 0,0 0 0,0 1 0,0-1 0,0 0 0,1 0 0,-1 0 0,0 0 0,0 1 0,0-1 0,0 0 0,1 0 0,-1 0 0,0 0 0,0 0 0,0 0 0,1 1 0,-1-1 0,0 0 0,0 0 0,0 0 0,1 0 0,-1 0 0,0 0 0,0 0 0,1 0 0,-1 0 0,0 0 0,0 0 0,1 0 0,10 1 0,-1-1 0,1 0 0,0-1 0,-1 0 0,1-1 0,15-4 0,-2 1 0,96-21 0,0-6 0,183-75 0,-250 81 0,-42 14 0,-19 8 0,-29 6 0,-61 20 0,-120 43 0,118-33 0,28-11 0,35-11 0,-66 27 0,296-121 0,52-24 0,-213 91 0,-32 17 0,1 0 0,-1 0 0,1 0 0,-1 0 0,0-1 0,1 1 0,-1 0 0,1 0 0,-1 0 0,0 0 0,1-1 0,-1 1 0,0 0 0,1-1 0,-1 1 0,0 0 0,0 0 0,1-1 0,-1 1 0,0 0 0,0-1 0,1 1 0,-1-1 0,0 1 0,0 0 0,0-1 0,0 1 0,0-1 0,1 1 0,-1 0 0,0-1 0,0 0 0,-18 0 0,-55 14 0,0 2 0,-85 32 0,110-32 0,-1 1 0,36-11 0,14-4 0,25-7 0,313-102 0,172-45 0,-479 148 0,-1 1 0,40 1 0,32-5 0,135-39 0,-141 26 0,-176 43 0,1 2 0,-105 50 0,106-42 0,9-3 0,27-10 0,0-3 0,-59 17 0,95-34 0,10-5 0,16-8 0,59-27 0,161-57 0,99-4 0,-283 89 0,-46 11 0,-38 8 0,-216 35 0,327-42 0,112 2 0,-193-1 0,0 0 0,0 1 0,0-1 0,0 1 0,0-1 0,-1 1 0,1 0 0,0 1 0,0-1 0,-1 0 0,1 1 0,0-1 0,-1 1 0,1 0 0,-1 0 0,0 0 0,0 0 0,4 5 0,-5-6 0,-1 1 0,1-1 0,0 1 0,-1-1 0,0 1 0,1 0 0,-1-1 0,0 1 0,0 0 0,1 0 0,-1-1 0,-1 1 0,1 0 0,0-1 0,0 1 0,-1 0 0,1-1 0,-1 1 0,1 0 0,-1-1 0,0 1 0,1-1 0,-1 1 0,0-1 0,0 1 0,0-1 0,0 0 0,-1 0 0,1 1 0,0-1 0,0 0 0,-1 0 0,1 0 0,-2 1 0,-7 4 0,-1-1 0,1 1 0,-1-2 0,-20 7 0,27-10 0,14-3 0,16-4 0,1001-181 0,-872 167 0,329-38 0,-645 87 0,-476 95 0,-535 94 0,1544-249 0,-359 31 0,0-1 0,1 0 0,24-6 0,-58 4 0,-550 39 0,-125 0 0,787-52 0,345-53 0,-86 12 0,-473 60 0,-222 22 0,634-53 0,80-3 0,-399 32 0,-285 13 0,471-15 0,-87-5 0,0-2 0,94-24 0,-138 23 0,-24 5 0,-10 0 0,-14 1 0,-58 4 0,1 4 0,-1 3 0,-92 21 0,161-27 0,6-1 0,-1 0 0,1 0 0,-1 0 0,1 1 0,0 0 0,-8 4 0,13-6 0,0 0 0,0 0 0,0 1 0,0-1 0,0 0 0,0 0 0,1 1 0,-1-1 0,0 0 0,0 0 0,0 1 0,0-1 0,1 0 0,-1 0 0,0 0 0,0 0 0,1 1 0,-1-1 0,0 0 0,0 0 0,1 0 0,-1 0 0,0 0 0,1 0 0,-1 0 0,0 0 0,0 0 0,1 0 0,-1 0 0,0 0 0,1 0 0,-1 0 0,0 0 0,0 0 0,1 0 0,-1 0 0,1 0 0,19 2 0,106-10 0,196-36 0,-318 43 0,12-1 0,-21 4 0,-32 9 0,25-8 0,-428 131 0,424-127 0,23-3 0,34-4 0,-32 0 0,96-2 0,112 0 0,-215 2 0,1 0 0,-1 0 0,0 0 0,0 0 0,1 0 0,-1 1 0,0-1 0,0 1 0,0-1 0,0 1 0,1 0 0,-1 0 0,3 2 0,-5-3 0,0 1 0,0-1 0,0 1 0,0-1 0,0 1 0,0-1 0,0 1 0,0 0 0,0-1 0,0 1 0,0-1 0,-1 1 0,1-1 0,0 1 0,0-1 0,-1 1 0,1-1 0,0 0 0,0 1 0,-1-1 0,1 1 0,-1-1 0,1 0 0,0 1 0,-1-1 0,1 0 0,-1 1 0,1-1 0,-1 0 0,1 1 0,-1-1 0,0 0 0,-13 8 0,1-1 0,-23 7 0,-49 16 0,-132 27 0,205-55 0,19-5 0,25-5 0,343-63 0,-428 86 0,0 1 0,2 3 0,-51 25 0,76-25 0,26-19 0,-1 0 0,1 1 0,-1-1 0,1 1 0,0-1 0,-1 0 0,1 1 0,0-1 0,0 1 0,-1-1 0,1 1 0,0 0 0,0-1 0,0 1 0,0-1 0,0 1 0,0-1 0,0 1 0,0-1 0,0 1 0,0 0 0,0-1 0,0 1 0,0-1 0,0 1 0,0-1 0,0 1 0,1-1 0,-1 1 0,0-1 0,0 1 0,1-1 0,-1 1 0,0-1 0,1 1 0,-1-1 0,0 0 0,1 1 0,-1-1 0,1 1 0,-1-1 0,1 0 0,-1 0 0,1 1 0,-1-1 0,1 0 0,-1 0 0,1 1 0,-1-1 0,2 0 0,11 4 0,0 0 0,0 0 0,1-2 0,0 0 0,24 1 0,30-2 0,-74-1 0,-30-2 0,35 2 0,1 1 0,0-1 0,-1 0 0,1 0 0,-1 0 0,1 0 0,0 0 0,-1 0 0,1 0 0,-1 0 0,1-1 0,0 1 0,-1 0 0,1 0 0,0 0 0,-1 0 0,1 0 0,0-1 0,-1 1 0,1 0 0,0 0 0,-1 0 0,1-1 0,0 1 0,-1 0 0,1-1 0,0 1 0,0 0 0,-1-1 0,1 1 0,0 0 0,0-1 0,0 1 0,0 0 0,0-1 0,-1 1 0,1-1 0,0 1 0,0 0 0,0-1 0,0 1 0,0 0 0,0-1 0,0 1 0,0-1 0,0 1 0,0 0 0,0-1 0,1 1 0,-1-1 0,0 1 0,0 0 0,0-1 0,0 1 0,1 0 0,-1-1 0,0 1 0,0 0 0,1-1 0,-1 1 0,0 0 0,0 0 0,1-1 0,-1 1 0,0 0 0,1 0 0,0-1 0,15-11 0,1 1 0,0 1 0,1 0 0,0 1 0,1 1 0,28-8 0,-18 4 0,178-56 0,-205 68 0,0-1 0,0 0 0,-1 1 0,1-1 0,-1 0 0,1 0 0,-1 0 0,1 0 0,-1 0 0,0 0 0,1-1 0,-1 1 0,2-3 0,-3 4 0,0-1 0,1 1 0,-1-1 0,0 1 0,0-1 0,0 0 0,0 1 0,0-1 0,0 0 0,0 1 0,0-1 0,0 1 0,0-1 0,0 0 0,0 1 0,0-1 0,-1 0 0,1 1 0,0-1 0,0 1 0,-1-1 0,1 1 0,0-1 0,-1 1 0,0-2 0,-2-1 0,0 0 0,-1 0 0,0 0 0,1 1 0,-1-1 0,0 1 0,0 0 0,-1 0 0,-4-1 0,-35-12 0,-1 3 0,0 2 0,-1 1 0,-47-2 0,-189 0 0,276 11 0,-45-1 0,-109 3 0,135-1 0,1 2 0,-1 1 0,1 0 0,-31 12 0,15 2 0,40-18 0,0 0 0,0 0 0,0 0 0,-1 0 0,1 0 0,0 0 0,0 0 0,0 0 0,0 0 0,0 0 0,-1 0 0,1 0 0,0 0 0,0 0 0,0 0 0,0 0 0,0 0 0,0 0 0,-1 0 0,1 0 0,0 0 0,0 1 0,0-1 0,0 0 0,0 0 0,0 0 0,0 0 0,0 0 0,0 0 0,0 0 0,0 1 0,0-1 0,-1 0 0,1 0 0,0 0 0,0 0 0,0 0 0,0 1 0,0-1 0,0 0 0,0 0 0,0 0 0,0 0 0,0 0 0,0 0 0,1 1 0,-1-1 0,0 0 0,0 0 0,0 0 0,0 0 0,0 0 0,0 0 0,0 1 0,0-1 0,0 0 0,0 0 0,0 0 0,1 0 0,-1 0 0,0 0 0,0 0 0,0 0 0,25-1 0,303-62 0,-96 16 0,-41 12 0,-746 74 0,276-23 0,-111-2 0,364-15 0,26 1 0,0 0 0,0 0 0,0 0 0,0 0 0,0-1 0,1 1 0,-1 0 0,0 0 0,0 0 0,0 0 0,0 0 0,0 0 0,0 0 0,0 0 0,0 0 0,0 0 0,0 0 0,0-1 0,0 1 0,0 0 0,0 0 0,0 0 0,0 0 0,0 0 0,0 0 0,0 0 0,0 0 0,0 0 0,0 0 0,0-1 0,0 1 0,0 0 0,0 0 0,0 0 0,0 0 0,0 0 0,0 0 0,0 0 0,0 0 0,0 0 0,0 0 0,0 0 0,-1 0 0,1-1 0,0 1 0,0 0 0,0 0 0,0 0 0,0 0 0,0 0 0,0 0 0,0 0 0,0 0 0,-1 0 0,45-12 0,-43 12 0,446-73 0,4 40 0,-429 35 0,-22-2 0,0 0 0,0 0 0,1 0 0,-1 1 0,0-1 0,0 0 0,0 0 0,0 0 0,1 0 0,-1 0 0,0 0 0,0 0 0,0 1 0,0-1 0,0 0 0,0 0 0,0 0 0,0 0 0,1 1 0,-1-1 0,0 0 0,0 0 0,0 0 0,0 0 0,0 1 0,0-1 0,0 0 0,0 0 0,0 0 0,0 1 0,0-1 0,0 0 0,0 0 0,0 0 0,0 1 0,0-1 0,-1 0 0,1 0 0,0 0 0,0 0 0,0 0 0,0 1 0,0-1 0,0 0 0,0 0 0,0 0 0,-1 1 0,-3 2 0,0 0 0,0 0 0,0 0 0,0 0 0,-10 4 0,-309 129 0,269-115 0,-399 131 0,395-137 0,56-10 0,9 0 0,11 3 0,7 0 0,0-1 0,0-2 0,1-1 0,28 2 0,105-4 0,-114-2 0,161-10 0,0-8 0,263-58 0,-468 76 0,0 0 0,0 0 0,0 0 0,0 0 0,0 0 0,0 0 0,0 0 0,-1 0 0,1-1 0,0 1 0,0 0 0,0-1 0,0 1 0,0 0 0,0-1 0,0 1 0,-1-1 0,1 0 0,0 1 0,0-1 0,0-1 0,-30-1 0,-820 5 0,812-2 0,3 0 0,-1 1 0,-48 8 0,153-11 0,125-21 0,283-29 0,-333 38 0,-134 11 0,-20 2 0,-28 0 0,35 1 0,-292 10 0,186-5 0,229-17 0,0-5 0,138-37 0,-86 16 0,-152 32 0,-29 3 0,-40 3 0,39 0 0,-207 3 0,422-10 0,-166 4 0,0-3 0,-1-1 0,45-14 0,-70 13 0,-26 4 0,-24 3 0,-107 14 0,178-15 0,63-13 0,-20 2 0,58-14 0,-164 37 0,-38 20 0,-4 2 0,-208 81 0,248-97 0,30-16 0,0 0 0,0 0 0,0 0 0,-1 0 0,1 0 0,0 1 0,0-1 0,0 0 0,-1 0 0,1 0 0,0 0 0,0 0 0,0 1 0,0-1 0,0 0 0,-1 0 0,1 0 0,0 1 0,0-1 0,0 0 0,0 0 0,0 0 0,0 1 0,0-1 0,0 0 0,0 0 0,0 1 0,0-1 0,0 0 0,0 0 0,0 0 0,0 1 0,0-1 0,0 0 0,0 0 0,0 1 0,0-1 0,0 0 0,0 0 0,1 0 0,-1 1 0,0-1 0,0 0 0,0 0 0,0 0 0,0 0 0,1 1 0,-1-1 0,0 0 0,0 0 0,0 0 0,0 0 0,1 0 0,-1 0 0,0 1 0,0-1 0,0 0 0,1 0 0,6 2 0,0 0 0,1-1 0,-1 1 0,0-2 0,1 1 0,-1-1 0,11-1 0,-4 1 0,58-1 0,0-3 0,91-17 0,-297 44 0,63-7 0,-81 25 0,140-35 0,22-4 0,23-4 0,20-7 0,-1-2 0,0-3 0,52-20 0,-103 34 0,0-1 0,1 1 0,-1 0 0,0-1 0,0 1 0,1-1 0,-1 1 0,0-1 0,0 0 0,0 1 0,0-1 0,0 0 0,0 0 0,0 0 0,0 0 0,0 0 0,0 0 0,0 0 0,-1 0 0,1 0 0,0 0 0,0-2 0,-1 2 0,-1 0 0,1 0 0,-1 0 0,1 0 0,-1 0 0,0 1 0,1-1 0,-1 0 0,0 0 0,0 1 0,0-1 0,0 0 0,1 1 0,-1-1 0,0 1 0,0-1 0,0 1 0,0 0 0,0-1 0,-2 1 0,-12-4 0,-1 0 0,-19-2 0,3 3 0,22 3 0,0-1 0,0 0 0,0-1 0,0 0 0,-15-5 0,24 6 0,0 1 0,0 0 0,1 0 0,-1-1 0,0 1 0,1 0 0,-1-1 0,1 1 0,-1 0 0,1-1 0,-1 1 0,0-1 0,1 1 0,0-1 0,-1 1 0,1-1 0,-1 0 0,1 1 0,0-1 0,-1 1 0,1-1 0,0 0 0,-1 1 0,1-1 0,0 0 0,0 0 0,0 1 0,0-2 0,0 0 0,0 1 0,1 0 0,-1-1 0,1 1 0,0 0 0,-1-1 0,1 1 0,0 0 0,0 0 0,0 0 0,0 0 0,0 0 0,1-2 0,38-25 0,-40 28 0,100-50 0,-98 47 0,-12 1 0,-18 2 0,24 0 0,23-1 0,-15 0 0,338-39 0,-337 40 0,-6 2 0,-15 4 0,-27 6 0,-409 85 0,529-126 0,-57 21 0,0 2 0,0 0 0,1 1 0,25-2 0,105 0 0,-284 47 0,-17-1 0,230-52 0,-29 0 0,56-21 0,-100 30 0,-8 1 0,-16-1 0,-31 3 0,45 1 0,-142 1 0,241-1 0,135-18 0,-217 15 0,-12 1 0,-25 1 0,-82 11 0,-55 4 0,154-14 0,1 0 0,0 0 0,1 0 0,-1 0 0,0 1 0,0-1 0,0 1 0,0 0 0,0 1 0,1-1 0,-1 1 0,1 0 0,-1 0 0,-5 4 0,27-3 0,16-5 0,0-1 0,0-1 0,0-2 0,0-1 0,-1-1 0,0-2 0,-1-2 0,35-17 0,-63 25 0,-15 5 0,-20 5 0,-35 12 0,-227 66 0,238-64 0,0 2 0,2 2 0,-57 35 0,109-58 0,0 0 0,0 0 0,0 0 0,0 0 0,1 1 0,-1-1 0,0 1 0,1-1 0,-1 1 0,1-1 0,-1 1 0,1 0 0,0 0 0,0 0 0,0 0 0,0 0 0,-2 3 0,3-4 0,1-1 0,-1 1 0,0 0 0,0-1 0,0 1 0,0-1 0,0 1 0,1 0 0,-1-1 0,0 1 0,0-1 0,1 1 0,-1-1 0,0 1 0,1-1 0,-1 1 0,1-1 0,-1 1 0,1-1 0,-1 1 0,1-1 0,0 1 0,25 7 0,9-3 0,1-3 0,0 0 0,0-3 0,-1-1 0,49-8 0,-26-1 0,0-3 0,79-28 0,-117 31 0,-20 11 0,0 0 0,0 0 0,0 0 0,0 0 0,0-1 0,0 1 0,0 0 0,0 0 0,0 0 0,0 0 0,0-1 0,0 1 0,0 0 0,0 0 0,0 0 0,0 0 0,0-1 0,0 1 0,0 0 0,0 0 0,0 0 0,0 0 0,0-1 0,0 1 0,0 0 0,0 0 0,0 0 0,0 0 0,0-1 0,0 1 0,0 0 0,-1 0 0,1 0 0,0 0 0,0 0 0,0 0 0,0-1 0,0 1 0,-1 0 0,1 0 0,0 0 0,0 0 0,0 0 0,0 0 0,0 0 0,-1 0 0,1 0 0,0 0 0,0 0 0,-1 0 0,-4-1 0,0 0 0,0 0 0,0 0 0,0 1 0,-11 1 0,-53 5 0,0 3 0,-104 28 0,-130 60 0,176-44 0,125-52 0,1-1 0,-1 1 0,0 0 0,1 0 0,-1-1 0,1 1 0,-1 0 0,1 1 0,-1-1 0,1 0 0,0 0 0,-1 0 0,1 1 0,0-1 0,0 1 0,0-1 0,0 1 0,0-1 0,0 1 0,0 2 0,2-2 0,-1-1 0,1 0 0,0 1 0,0-1 0,0 0 0,0 0 0,0 0 0,0 0 0,0 0 0,1 0 0,-1 0 0,0 0 0,1 0 0,-1 0 0,0-1 0,1 1 0,-1-1 0,1 1 0,-1-1 0,1 1 0,-1-1 0,1 0 0,-1 0 0,3 0 0,28 6 0,-1-2 0,1-2 0,49-1 0,102-15 0,-126 8 0,-35 4 0,75-6 0,176-38 0,-258 41 0,-15 5 0,0 0 0,-1 0 0,1 0 0,0 0 0,0 0 0,0 0 0,0 0 0,0 0 0,0 0 0,0 0 0,0 0 0,0-1 0,0 1 0,0 0 0,0 0 0,0 0 0,0 0 0,0 0 0,0 0 0,0 0 0,-1 0 0,1 0 0,0 0 0,0 0 0,0 0 0,0 0 0,0 0 0,0 0 0,0 0 0,0 0 0,0 0 0,0 0 0,0-1 0,0 1 0,0 0 0,0 0 0,0 0 0,0 0 0,0 0 0,0 0 0,0 0 0,0 0 0,0 0 0,0 0 0,0 0 0,0 0 0,0 0 0,0 0 0,0 0 0,0-1 0,0 1 0,1 0 0,-1 0 0,0 0 0,0 0 0,0 0 0,0 0 0,0 0 0,0 0 0,0 0 0,0 0 0,0 0 0,-26 0 0,-77 10 0,-194 45 0,474-95 0,67-39 0,-202 60 0,-42 19 0,1 0 0,-1 0 0,0 0 0,0 0 0,1 0 0,-1 0 0,0-1 0,1 1 0,-1 0 0,0 0 0,0 0 0,1 0 0,-1 0 0,0-1 0,0 1 0,1 0 0,-1 0 0,0 0 0,0-1 0,0 1 0,1 0 0,-1 0 0,0-1 0,0 1 0,0 0 0,0 0 0,1-1 0,-1 1 0,0 0 0,0 0 0,0-1 0,0 1 0,0 0 0,0-1 0,0 1 0,0 0 0,0-1 0,0 1 0,0 0 0,0 0 0,0-1 0,0 1 0,0 0 0,0-1 0,-1 1 0,1 0 0,0 0 0,0-1 0,0 1 0,0 0 0,-1 0 0,1-1 0,0 1 0,0 0 0,0 0 0,-1 0 0,1-1 0,0 1 0,-1 0 0,-7-2 0,-1 0 0,1 1 0,-1 0 0,0 0 0,0 1 0,1 0 0,-1 1 0,-15 2 0,-5 0 0,-492 65 0,474-60 0,40-9 0,13-4 0,19-10 0,510-208 0,-433 191 0,-55 18 0,57-24 0,-104 38 0,1 0 0,-1 0 0,1 0 0,-1-1 0,0 1 0,1 0 0,-1 0 0,1 0 0,-1 0 0,1-1 0,-1 1 0,0 0 0,1-1 0,-1 1 0,0 0 0,1 0 0,-1-1 0,0 1 0,1-1 0,-1 1 0,0 0 0,0-1 0,1 1 0,-1-1 0,0 1 0,0 0 0,0-2 0,-10-2 0,-24 3 0,5 2 0,0 1 0,0 2 0,-47 11 0,73-13 0,16-3 0,-8 0 0,-1 0 0,1 0 0,-1 0 0,0-1 0,1 1 0,4-4 0,-9 5 0,0 0 0,0 0 0,0 0 0,0-1 0,0 1 0,0 0 0,0 0 0,0 0 0,0 0 0,0 0 0,0 0 0,0-1 0,0 1 0,0 0 0,0 0 0,0 0 0,0 0 0,0 0 0,0 0 0,0-1 0,0 1 0,0 0 0,0 0 0,0 0 0,-1 0 0,1 0 0,0 0 0,0 0 0,0 0 0,0-1 0,0 1 0,0 0 0,0 0 0,-1 0 0,1 0 0,0 0 0,0 0 0,0 0 0,0 0 0,0 0 0,0 0 0,-1 0 0,1 0 0,0 0 0,0 0 0,0 0 0,0 0 0,0 0 0,-1 0 0,1 0 0,0 0 0,0 0 0,0 0 0,0 0 0,0 0 0,0 1 0,-1-1 0,1 0 0,0 0 0,0 0 0,0 0 0,0 0 0,0 0 0,-17 1 0,-222 46 0,100-16 0,133-30 0,-30 7 0,26-5 0,16-3 0,122-6 0,232-42 0,-328 39 0,-35 7 0,-21 5 0,-236 42-125,-271 84 0,-242 117-306,423-115 431,334-121 2,16-10-2,0 0 0,0 1 0,0-1 0,1 0 0,-1 0-1,0 0 1,0 1 0,0-1 0,0 0 0,0 0 0,0 0 0,0 0 0,0 1 0,1-1 0,-1 0-1,0 0 1,0 0 0,0 0 0,0 1 0,1-1 0,-1 0 0,0 0 0,0 0 0,0 0 0,1 0-1,-1 0 1,0 0 0,0 0 0,0 0 0,1 0 0,-1 0 0,0 0 0,0 1 0,0-1 0,1-1-1,-1 1 1,0 0 0,0 0 0,1 0 0,40 0 116,436-63 501,-3-43-667,246-103 50,-668 192 0,-51 17 0,0 0 0,0-1 0,0 1 0,1 0 0,-1-1 0,0 1 0,0-1 0,0 1 0,0-1 0,-1 0 0,1 1 0,0-1 0,0 0 0,0 0 0,1-1 0,-3 1 0,0 1 0,0-1 0,0 1 0,0-1 0,0 1 0,0-1 0,0 1 0,0 0 0,0-1 0,0 1 0,0 0 0,0 0 0,0 0 0,-1 0 0,1 0 0,-1 1 0,-101 1 0,1 5 0,-111 22 0,199-27 0,-899 178 0,590-110 0,-77 14 0,426-92 0,47-17 0,-17 4 0,372-130 0,-413 146 0,-9 3 0,0 0 0,-1 0 0,1 0 0,-1-1 0,0 0 0,11-6 0,-16 6 0,-7 1 0,-25 3 0,1 0 0,-59 12 0,21-2 0,-447 48 0,150-18 0,345-38 0,13-2 0,-1 1 0,1-1 0,0-1 0,-1 0 0,1 0 0,-14-2 0,22 2 0,-1 0 0,1 0 0,-1 0 0,1-1 0,0 1 0,-1 0 0,1 0 0,-1 0 0,1 0 0,-1-1 0,1 1 0,0 0 0,-1-1 0,1 1 0,0 0 0,-1-1 0,1 1 0,0 0 0,-1-1 0,1 1 0,0 0 0,-1-1 0,1 1 0,0-1 0,0 1 0,0-1 0,0 1 0,-1-1 0,1 1 0,0-1 0,0 1 0,0-1 0,0 0 0,9-16 0,20-12 0,23-11 0,-27 23 0,35-34 0,-60 50 0,1 0 0,0 1 0,0-1 0,-1 0 0,1 0 0,0 1 0,-1-1 0,1 0 0,0 0 0,-1 0 0,1 0 0,-1 0 0,0 0 0,1 1 0,-1-1 0,0 0 0,0 0 0,1 0 0,-1 0 0,0 0 0,0 0 0,0 0 0,0 0 0,0 0 0,-1-2 0,0 2 0,1-1 0,-1 1 0,0 0 0,0 0 0,0 0 0,0 0 0,0 0 0,-1 0 0,1 0 0,0 1 0,0-1 0,-1 0 0,1 0 0,0 1 0,-3-1 0,-9-3 0,1 1 0,-1 1 0,-16-2 0,22 4 0,-132-8 0,-183 12 0,266-1 0,840-70 0,-779 65 0,-18 2 0,-27 3 0,-102 13 0,-436 56 0,576-72 0,-1 1 0,1-1 0,0 1 0,0-1 0,-1 1 0,1-1 0,0 0 0,-1 0 0,1 0 0,0-1 0,0 1 0,-3-1 0,38-13 0,-19 10 0,511-169 0,-498 162 0,-26 8 0,-9 2 0,-14 0 0,-101 22 0,-150 45 0,265-64 0,-23 6 0,6-2 0,0 1 0,-41 18 0,66-25 0,0 0 0,0 0 0,0 0 0,1 0 0,-1 0 0,0 0 0,0 0 0,0 0 0,0 0 0,0 0 0,0 0 0,0 0 0,0 0 0,1 0 0,-1 1 0,0-1 0,0 0 0,0 0 0,0 0 0,0 0 0,0 0 0,0 0 0,0 0 0,0 0 0,0 0 0,0 1 0,0-1 0,0 0 0,0 0 0,0 0 0,1 0 0,-1 0 0,0 0 0,0 0 0,0 1 0,0-1 0,0 0 0,0 0 0,-1 0 0,1 0 0,0 0 0,0 0 0,0 0 0,0 1 0,0-1 0,0 0 0,0 0 0,0 0 0,0 0 0,0 0 0,0 0 0,0 0 0,0 0 0,0 0 0,0 1 0,-1-1 0,1 0 0,0 0 0,0 0 0,0 0 0,0 0 0,0 0 0,0 0 0,0 0 0,-1 0 0,19 4 0,23-1 0,275-6 0,-311 3 0,28 3 0,-33-3 0,1 1 0,-1-1 0,1 0 0,-1 0 0,1 1 0,-1-1 0,1 0 0,-1 1 0,0-1 0,1 0 0,-1 1 0,1-1 0,-1 1 0,0-1 0,1 1 0,-1-1 0,0 0 0,0 1 0,1-1 0,-1 1 0,0 0 0,0-1 0,0 1 0,0-1 0,1 1 0,-1-1 0,0 1 0,0-1 0,0 1 0,0-1 0,0 1 0,-1 0 0,1-1 0,0 1 0,0-1 0,0 1 0,0-1 0,0 1 0,-1-1 0,1 1 0,0-1 0,-1 1 0,1-1 0,0 0 0,-1 1 0,1-1 0,0 1 0,-1-1 0,1 0 0,-1 1 0,0 0 0,-7 8 0,0 0 0,-1 0 0,0-1 0,-1 0 0,-14 9 0,-60 32 0,46-28 0,-67 40 0,164-79 0,41-21 0,227-94 0,-312 124 0,-33 6 0,-69 12 0,0 3 0,-130 37 0,146-32 0,-192 54 0,421-136 0,-42 15 0,-11 7 0,-88 32 0,-17 11 0,0 0 0,0-1 0,0 1 0,0 0 0,0 0 0,0-1 0,0 1 0,0 0 0,0 0 0,0-1 0,0 1 0,-1 0 0,1 0 0,0-1 0,0 1 0,0 0 0,0 0 0,0 0 0,0-1 0,-1 1 0,1 0 0,0 0 0,0 0 0,0 0 0,-1-1 0,1 1 0,0 0 0,0 0 0,0 0 0,-1 0 0,1 0 0,0 0 0,0 0 0,-1 0 0,1 0 0,0 0 0,0-1 0,-1 1 0,-38-4 0,-18 5 0,0 3 0,0 2 0,0 3 0,-76 21 0,95-18 0,28-6 0,14-3 0,22 0 0,25-4 0,1-3 0,55-11 0,-34 5 0,-60 8 0,272-41 0,-195 26 0,98-32 0,-162 39 0,-26 10 0,0 0 0,0 0 0,0 0 0,0 0 0,0-1 0,0 1 0,0 0 0,0 0 0,0 0 0,-1 0 0,1 0 0,0 0 0,0 0 0,0 0 0,0 0 0,0 0 0,0 0 0,0 0 0,0 0 0,0-1 0,0 1 0,0 0 0,0 0 0,0 0 0,0 0 0,0 0 0,0 0 0,0 0 0,0 0 0,0 0 0,0-1 0,0 1 0,0 0 0,0 0 0,0 0 0,0 0 0,0 0 0,0 0 0,0 0 0,0 0 0,0 0 0,0-1 0,0 1 0,0 0 0,0 0 0,0 0 0,0 0 0,0 0 0,0 0 0,1 0 0,-1 0 0,0 0 0,0 0 0,-45 5 0,-15 6 0,-429 98 0,449-95 0,40-14 0,0 0 0,0 0 0,0 1 0,0-1 0,0 0 0,0 0 0,0 0 0,0 0 0,0 0 0,0 0 0,0 0 0,0 0 0,0 0 0,1 0 0,-1 1 0,0-1 0,0 0 0,0 0 0,0 0 0,0 0 0,0 0 0,0 0 0,0 0 0,0 0 0,0 1 0,0-1 0,0 0 0,0 0 0,0 0 0,0 0 0,-1 0 0,1 0 0,0 0 0,0 0 0,0 0 0,0 1 0,0-1 0,0 0 0,0 0 0,0 0 0,0 0 0,0 0 0,0 0 0,0 0 0,0 0 0,-1 0 0,1 0 0,0 0 0,0 0 0,0 0 0,0 0 0,0 0 0,0 0 0,0 0 0,0 1 0,0-1 0,-1 0 0,1 0 0,0 0 0,0 0 0,0 0 0,0-1 0,0 1 0,22-1 0,145-29 0,-371 119 0,184-75 0,20-14 0,-1 0 0,1 0 0,0 0 0,0 0 0,0 1 0,0-1 0,0 0 0,0 0 0,0 0 0,0 0 0,0 1 0,0-1 0,0 0 0,0 0 0,0 0 0,0 0 0,0 1 0,0-1 0,0 0 0,0 0 0,0 0 0,0 1 0,0-1 0,0 0 0,0 0 0,0 0 0,0 0 0,0 1 0,0-1 0,0 0 0,0 0 0,0 0 0,0 0 0,1 0 0,-1 1 0,0-1 0,0 0 0,0 0 0,0 0 0,0 0 0,1 0 0,-1 0 0,0 0 0,0 0 0,0 0 0,0 0 0,1 1 0,-1-1 0,0 0 0,0 0 0,0 0 0,1 0 0,4 0 0,0 1 0,1-1 0,-1 0 0,1 0 0,-1-1 0,7 0 0,149-31 0,166-54 0,-145 34 0,-146 43 0,-7 2 0,0-1 0,0-2 0,44-20 0,-66 24 0,-20 9 0,-25 9 0,-66 24 0,2 5 0,-134 74 0,215-101 0,29-13 0,40-18 0,828-361 0,-861 371 0,-4 2 0,0 0 0,-1-1 0,16-11 0,-25 13 0,-8 3 0,-16 4 0,-358 119 0,285-88 0,-140 53 0,204-73 0,32-14 0,-1 0 0,1 0 0,0 0 0,0 0 0,0 0 0,-1 0 0,1 0 0,0 1 0,0-1 0,0 0 0,-1 0 0,1 0 0,0 0 0,0 0 0,0 0 0,0 0 0,-1 0 0,1 1 0,0-1 0,0 0 0,0 0 0,0 0 0,0 0 0,0 1 0,0-1 0,-1 0 0,1 0 0,0 0 0,0 0 0,0 1 0,0-1 0,0 0 0,0 0 0,0 0 0,0 1 0,0-1 0,0 0 0,0 0 0,0 0 0,0 1 0,0-1 0,0 0 0,0 0 0,0 0 0,0 1 0,0-1 0,1 0 0,-1 0 0,0 1 0,13 2 0,19-1 0,16-8 0,59-14 0,-220 59 0,113-39 0,0 0 0,0 0 0,0 0 0,1 0 0,-1 0 0,0 0 0,0 0 0,0 0 0,0 0 0,0 0 0,0 0 0,0 0 0,0 0 0,0 1 0,0-1 0,0 0 0,1 0 0,-1 0 0,0 0 0,0 0 0,0 0 0,0 0 0,0 0 0,0 1 0,0-1 0,0 0 0,0 0 0,0 0 0,0 0 0,0 0 0,0 0 0,0 0 0,0 0 0,0 1 0,0-1 0,0 0 0,0 0 0,0 0 0,0 0 0,-1 0 0,1 0 0,0 0 0,0 0 0,0 1 0,0-1 0,0 0 0,0 0 0,0 0 0,0 0 0,0 0 0,0 0 0,0 0 0,-1 0 0,1 0 0,0 0 0,0 0 0,0 0 0,0 0 0,0 0 0,0 0 0,0 0 0,0 0 0,-1 0 0,1 0 0,0 0 0,15 4 0,21-2 0,283-22 0,-296 17 0,-5 4 0,-18-1 0,0 0 0,1 0 0,-1 0 0,0 0 0,0 0 0,0 0 0,0 0 0,1 0 0,-1 0 0,0 0 0,0 0 0,0 0 0,0 1 0,0-1 0,1 0 0,-1 0 0,0 0 0,0 0 0,0 0 0,0 0 0,0 1 0,0-1 0,0 0 0,0 0 0,0 0 0,0 0 0,1 0 0,-1 1 0,0-1 0,0 0 0,0 0 0,0 0 0,0 0 0,0 1 0,0-1 0,0 0 0,0 0 0,0 0 0,0 1 0,0-1 0,-1 0 0,1 0 0,-2 3 0,0-1 0,0 0 0,0 0 0,0 1 0,0-1 0,-1-1 0,1 1 0,-4 2 0,-168 96 0,57-34 0,87-45 0,29-21 0,1 0 0,0 0 0,-1 0 0,1 0 0,0 0 0,0 1 0,-1-1 0,1 0 0,0 0 0,0 0 0,-1 1 0,1-1 0,0 0 0,0 0 0,0 1 0,-1-1 0,1 0 0,0 1 0,0-1 0,0 0 0,0 1 0,0-1 0,0 0 0,-1 1 0,1-1 0,0 0 0,0 0 0,0 1 0,0-1 0,0 0 0,0 1 0,0-1 0,1 0 0,-1 1 0,0-1 0,0 0 0,0 1 0,0-1 0,0 0 0,0 1 0,1-1 0,-1 1 0,17 2 0,24-7 0,-19 0 0,16-2 0,-1-1 0,0-2 0,49-19 0,-86 28 0,0 0 0,0 0 0,0 0 0,0 0 0,0 0 0,0 0 0,0 0 0,0 0 0,-1 0 0,1 0 0,0 0 0,0 0 0,0 0 0,0 0 0,0-1 0,0 1 0,0 0 0,0 0 0,0 0 0,0 0 0,0 0 0,0 0 0,-1 0 0,1 0 0,0 0 0,0 0 0,0 0 0,0 0 0,0-1 0,0 1 0,0 0 0,0 0 0,0 0 0,0 0 0,0 0 0,0 0 0,0 0 0,0 0 0,0 0 0,0 0 0,0-1 0,0 1 0,0 0 0,0 0 0,0 0 0,0 0 0,0 0 0,0 0 0,0 0 0,1 0 0,-1 0 0,0 0 0,0-1 0,0 1 0,0 0 0,0 0 0,0 0 0,0 0 0,-16-2 0,-21 0 0,-20 7 0,39-3 0,0 0 0,0-1 0,0-1 0,0 0 0,-29-5 0,46 5 0,0-1 0,0 1 0,1 0 0,-1 0 0,0-1 0,0 1 0,0 0 0,0-1 0,0 1 0,1-1 0,-1 1 0,0-1 0,0 1 0,1-1 0,-1 1 0,0-1 0,1 0 0,-1 0 0,1 1 0,-1-1 0,1 0 0,-1 0 0,1 1 0,0-1 0,-1 0 0,1 0 0,0 0 0,0 0 0,-1 0 0,1 0 0,0 1 0,0-1 0,0 0 0,0 0 0,0 0 0,0 0 0,0 0 0,1 0 0,-1 0 0,0 0 0,0 1 0,1-1 0,-1 0 0,0 0 0,1 0 0,0 0 0,3-7 0,0 1 0,1 0 0,0 1 0,6-8 0,-2 4 0,-8 9 0,0-1 0,0 1 0,0 0 0,0 0 0,-1-1 0,1 1 0,0 0 0,-1-1 0,1 1 0,-1-1 0,1 1 0,-1-1 0,1 1 0,-1-1 0,0 0 0,0 1 0,0-1 0,0 1 0,0-1 0,-1-2 0,1 3 0,-1 0 0,0-1 0,0 1 0,0 0 0,0 0 0,0 0 0,0 0 0,0 0 0,0 0 0,0 0 0,0 0 0,-1 0 0,1 0 0,0 1 0,0-1 0,-1 0 0,-2 0 0,-7-2 0,0 1 0,0 0 0,0 0 0,-18 1 0,-40 1 0,0 3 0,-100 16 0,405-48 0,-38-14 0,-196 42 0,-10 2 0,-28 5 0,-51 14 0,-20 10 0,250-76 0,-91 28 0,-180 52 0,2 6 0,-124 57 0,216-79 0,34-18 0,0 0 0,0 0 0,-1 0 0,1 0 0,0 1 0,0-1 0,-1 0 0,1 0 0,0 0 0,0 0 0,-1 1 0,1-1 0,0 0 0,0 0 0,0 1 0,-1-1 0,1 0 0,0 0 0,0 1 0,0-1 0,0 0 0,0 1 0,0-1 0,0 0 0,0 0 0,-1 1 0,1-1 0,0 0 0,0 1 0,0-1 0,1 1 0,17 0 0,56-11 0,126-35 0,-118 25 0,-26 7 0,1 0 0,96-35 0,-138 41 0,-20 5 0,-26 7 0,-45 16 0,-113 49 0,-70 49 0,221-101 0,3-2 0,1 2 0,-53 36 0,86-54 0,0 1 0,0-1 0,1 1 0,-1 0 0,0-1 0,0 1 0,1 0 0,-1-1 0,0 1 0,1 0 0,-1 0 0,1 0 0,-1 0 0,1-1 0,-1 1 0,1 0 0,-1 0 0,1 1 0,0-1 0,0-1 0,0 1 0,1-1 0,-1 0 0,0 1 0,1-1 0,-1 0 0,0 1 0,0-1 0,1 0 0,-1 1 0,1-1 0,-1 0 0,0 0 0,1 1 0,-1-1 0,1 0 0,-1 0 0,1 0 0,-1 0 0,0 0 0,1 1 0,-1-1 0,1 0 0,-1 0 0,1 0 0,42-2 0,17-9 0,-2-2 0,77-27 0,112-55 0,-237 91 0,6-2 0,-10 5 0,-1-1 0,0 0 0,0 0 0,0-1 0,0 0 0,0 0 0,0 0 0,0 0 0,4-5 0,-8 8 0,-1-1 0,0 1 0,0 0 0,0 0 0,0-1 0,0 1 0,0 0 0,0-1 0,0 1 0,0 0 0,0 0 0,0-1 0,0 1 0,0 0 0,0-1 0,0 1 0,0 0 0,0 0 0,0-1 0,0 1 0,0 0 0,0 0 0,0-1 0,0 1 0,-1 0 0,1 0 0,0-1 0,0 1 0,0 0 0,0 0 0,-1 0 0,1-1 0,0 1 0,0 0 0,-1 0 0,1 0 0,0 0 0,0 0 0,-1-1 0,1 1 0,0 0 0,0 0 0,-1 0 0,1 0 0,0 0 0,0 0 0,-1 0 0,1 0 0,0 0 0,-1 0 0,1 0 0,-1 0 0,-11-2 0,-1 1 0,0 0 0,0 0 0,0 1 0,0 1 0,-17 3 0,12-2 0,-100 13 0,-200 55 0,-108 62 0,410-126 0,-224 79 0,218-73 0,25-10 0,15-3 0,43-11 0,84-25 0,67-34 0,-151 50 0,743-273 0,-752 273 0,-18 8 0,0 0 0,-2-3 0,47-28 0,-79 44 0,1 0 0,-1 0 0,1 0 0,-1 0 0,0-1 0,1 1 0,-1 0 0,1 0 0,-1-1 0,0 1 0,1 0 0,-1-1 0,0 1 0,1 0 0,-1-1 0,0 1 0,0 0 0,1-1 0,-1 1 0,0-1 0,0 1 0,0 0 0,0-1 0,0 1 0,1-1 0,-1 1 0,0-1 0,0 1 0,0 0 0,0-1 0,0 1 0,0-1 0,0 1 0,0-1 0,0 1 0,-1-1 0,1 1 0,0 0 0,0-1 0,0 1 0,-1-1 0,-20-9 0,-34 2 0,-29 7 0,0 4 0,0 3 0,-121 24 0,205-30 0,-24 5 0,-38 12 0,48-9 0,14-7 0,1-1 0,-1 0 0,0 1 0,0-1 0,0 1 0,0-1 0,1 0 0,-1 1 0,0-1 0,0 0 0,1 1 0,-1-1 0,0 0 0,1 0 0,-1 1 0,0-1 0,1 0 0,-1 0 0,0 0 0,1 1 0,-1-1 0,0 0 0,1 0 0,-1 0 0,1 0 0,-1 0 0,0 0 0,1 0 0,-1 0 0,1 0 0,-1 0 0,0 0 0,1 0 0,-1 0 0,1 0 0,-1 0 0,0 0 0,1 0 0,28 0 0,-1-1 0,0 0 0,1-3 0,40-8 0,-29 4 0,108-20 0,168-56 0,-346 94 0,-1 2 0,-42 23 0,64-26 0,17-3 0,30-2 0,-15-1 0,-23-3 0,0 1 0,0-1 0,0 0 0,0 0 0,0 1 0,0-1 0,0 0 0,0 1 0,0-1 0,0 0 0,0 0 0,0 1 0,0-1 0,0 0 0,0 1 0,0-1 0,-1 0 0,1 0 0,0 1 0,0-1 0,0 0 0,0 0 0,-1 0 0,1 1 0,0-1 0,0 0 0,0 0 0,-1 0 0,1 1 0,0-1 0,0 0 0,-1 0 0,1 0 0,0 0 0,-1 0 0,1 0 0,0 0 0,-1 0 0,-29 17 0,-1-1 0,-1-2 0,0-2 0,-41 12 0,9-4 0,47-14 0,-210 81 0,226-87 0,1 0 0,-1 1 0,0-1 0,0 0 0,0 0 0,0 1 0,0-1 0,0 1 0,1-1 0,-1 0 0,0 1 0,0-1 0,1 1 0,-1 0 0,0-1 0,1 1 0,-1 0 0,0-1 0,1 1 0,-1 0 0,1 0 0,-1 0 0,27-4 0,351-109 0,-363 105 0,-22 4 0,-26 3 0,-149 24 0,495-103 0,-303 75 0,-10 5 0,-25 8 0,-50 15 0,48-16 0,-244 88 0,259-89 0,12-5 0,27-8 0,104-31 0,110-36 0,-226 67 0,-21 5 0,-33 8 0,31-5 0,-359 84 0,471-104 0,-17-1 0,162-59 0,-293 86 0,-223 68 0,58-15 0,345-110 0,-89 34 0,-11 5 0,-1-1 0,63-32 0,-96 42 0,-9 2 0,-16 5 0,-108 39 0,2 6 0,2 6 0,-205 124 0,323-175 0,0 1 0,0 0 0,-8 8 0,17-14 0,0 0 0,0 0 0,1-1 0,-1 1 0,0 0 0,1 0 0,-1 0 0,1 0 0,-1 0 0,1 0 0,-1 0 0,1 0 0,0 0 0,-1 0 0,1 2 0,0-3 0,0 0 0,0 1 0,0-1 0,0 1 0,0-1 0,1 1 0,-1-1 0,0 1 0,0-1 0,1 0 0,-1 1 0,0-1 0,0 1 0,1-1 0,-1 0 0,1 0 0,-1 1 0,0-1 0,1 0 0,-1 1 0,0-1 0,1 0 0,-1 0 0,1 1 0,4 0 0,-1 0 0,1 0 0,-1 0 0,0-1 0,1 0 0,6 0 0,40-3 0,1-3 0,-2-2 0,90-26 0,-84 19 0,137-37 0,102-25 0,-290 76 0,1-1 0,-1 1 0,1 1 0,0-1 0,9 1 0,-11 5 0,-12 6 0,-14 9 0,-2-2 0,-1 0 0,-28 15 0,23-15 0,-445 270 0,-221 139 0,679-415 0,-6 2 0,0 1 0,-21 21 0,35-25 0,12-6 0,25-9 0,31-15 0,90-42 0,-75 29 0,519-232 0,-446 189 0,265-183 0,-384 238 0,0-2 0,-2-1 0,-1-1 0,29-35 0,-53 58 0,1 0 0,-1-1 0,0 1 0,0-1 0,0 1 0,-1-1 0,1 1 0,0-1 0,-1 1 0,1-1 0,-1 0 0,1 1 0,-1-1 0,1 0 0,-1 1 0,0-1 0,0 0 0,0 0 0,0 1 0,0-1 0,-1 0 0,1 0 0,0 1 0,-1-1 0,1 0 0,-1 1 0,0-1 0,0 1 0,1-1 0,-1 1 0,0-1 0,0 1 0,0 0 0,-1-1 0,1 1 0,0 0 0,0 0 0,-1 0 0,1 0 0,0 0 0,-1 0 0,-1-1 0,-9-5 0,0 1 0,0 1 0,0 0 0,-20-5 0,23 7 0,-60-16 0,-1 4 0,-1 3 0,0 2 0,-1 4 0,0 3 0,-72 7 0,112-3 0,1 2 0,-1 1 0,1 1 0,-52 17 0,72-16 0,18-5 0,23-6 0,87-28 0,-1-4 0,209-101 0,-314 133 0,20-10 0,-30 14 0,0 1 0,0-1 0,1 0 0,-1 1 0,0-1 0,0 0 0,0 1 0,-1-1 0,1 0 0,0 0 0,0 0 0,0 0 0,-1 0 0,1 0 0,0 0 0,-1 0 0,2-2 0,-3 2 0,1 1 0,-1-1 0,1 1 0,0-1 0,-1 1 0,1-1 0,-1 1 0,1-1 0,-1 1 0,0 0 0,1-1 0,-1 1 0,1 0 0,-1-1 0,0 1 0,1 0 0,-1 0 0,0 0 0,1 0 0,-1-1 0,0 1 0,1 0 0,-1 0 0,0 0 0,1 0 0,-1 0 0,-1 1 0,-26-1 0,-1 2 0,1 1 0,-1 2 0,-53 15 0,45-11 0,2-1 0,-317 89 0,341-92 0,-1 1 0,1 0 0,0 0 0,0 2 0,1-1 0,0 1 0,-11 11 0,-22 17 0,-9 1 0,51-37 0,0 0 0,1 1 0,-1-1 0,0 1 0,1-1 0,-1 1 0,1-1 0,-1 1 0,1 0 0,-1-1 0,1 1 0,-1 0 0,1-1 0,0 1 0,-1 0 0,1-1 0,0 1 0,0 0 0,-1 1 0,11 4 0,28-6 0,48-11 0,107-28 0,-86 15 0,288-74 0,-354 82 0,-47 15 0,-26 7 0,-591 154-374,5 35-103,-85 25-50,-11-50 165,686-164 375,12-3 23,0 0 0,0 0 0,-1-2 1,-27 0-1,43-1-16,0 0 0,1 0 0,-1 0 0,0 0 0,1 0 0,-1 0 0,0 0 1,0 0-1,1 0 0,-1 0 0,0 0 0,1-1 0,-1 1 0,0 0 0,1 0 0,-1-1 0,0 1 1,1-1-1,-1 1 0,1 0 0,-1-1 0,1 1 0,-1-1 0,1 0 0,-1 1 0,1-1 0,-1 1 1,1-1-1,0 1 0,-1-1 0,1 0 0,0 1 0,-1-1 0,1 0 0,0 0 0,0 1 0,0-1 0,0 0 1,0 1-1,0-2 0,1-1 4,0 0 0,0 0 0,1 0 0,-1 0 0,1 1 0,0-1 0,-1 1 0,1-1 1,3-2-1,36-37 91,2 1 1,2 2-1,50-34 1,-58 46-97,137-96-19,300-157 0,-473 280 0,-1 0 0,0 0 0,0 0 0,1 0 0,-1 0 0,0 0 0,0 0 0,0 0 0,1 0 0,-1 0 0,0 0 0,0 0 0,1 0 0,-1 0 0,0 0 0,0 0 0,0-1 0,1 1 0,-1 0 0,0 0 0,0 0 0,0 0 0,0 0 0,1-1 0,-1 1 0,0 0 0,0 0 0,0 0 0,0-1 0,0 1 0,1 0 0,-1 0 0,0 0 0,0-1 0,0 1 0,0 0 0,0 0 0,0 0 0,0-1 0,0 1 0,0 0 0,0 0 0,0-1 0,0 1 0,0 0 0,0 0 0,0-1 0,0 1 0,-15-1 0,-27 7 0,1 1 0,-200 39 0,180-31 0,-114 44 0,163-55 0,0 1 0,0 1 0,0 0 0,1 1 0,0 0 0,0 1 0,1 0 0,-19 19 0,29-27 0,0 0 0,0 0 0,-1 0 0,1 0 0,0 0 0,0 1 0,-1-1 0,1 0 0,0 0 0,0 0 0,0 1 0,0-1 0,-1 0 0,1 0 0,0 0 0,0 1 0,0-1 0,0 0 0,0 0 0,0 1 0,-1-1 0,1 0 0,0 0 0,0 1 0,0-1 0,0 0 0,0 1 0,0-1 0,0 0 0,0 0 0,0 1 0,0-1 0,1 0 0,-1 0 0,0 1 0,0-1 0,0 0 0,0 0 0,0 1 0,1-1 0,11-2 0,17-11 0,-28 13 0,46-30 0,-45 29 0,-1 0 0,0 0 0,0-1 0,1 1 0,-1 0 0,0 0 0,0-1 0,0 1 0,-1-1 0,1 1 0,0-1 0,1-2 0,-2 3 0,0 0 0,0 1 0,-1-1 0,1 0 0,0 0 0,0 1 0,0-1 0,0 0 0,-1 1 0,1-1 0,0 0 0,-1 1 0,1-1 0,0 0 0,-1 1 0,1-1 0,-1 1 0,1-1 0,-1 1 0,1-1 0,-1 1 0,0-1 0,1 1 0,-1-1 0,1 1 0,-1 0 0,0-1 0,0 1 0,1 0 0,-2-1 0,-6-1 0,1-1 0,-1 1 0,0 0 0,0 0 0,0 1 0,0 0 0,0 1 0,-15 1 0,-64 11 0,51-5 0,68-24 0,55-19 0,22-9 0,189-106 0,-262 124 0,-36 27 0,0 0 0,1-1 0,-1 1 0,1 0 0,-1 0 0,0-1 0,1 1 0,-1 0 0,0-1 0,1 1 0,-1 0 0,0-1 0,1 1 0,-1 0 0,0-1 0,0 1 0,0-1 0,1 1 0,-1 0 0,0-1 0,0 1 0,0-1 0,0 1 0,0-1 0,0 1 0,0-1 0,0 1 0,0-1 0,0 1 0,0 0 0,0-1 0,0 1 0,0-1 0,0 1 0,0-1 0,-1 1 0,1 0 0,0-1 0,0 1 0,-1-1 0,1 1 0,0 0 0,0-1 0,-1 1 0,1 0 0,0-1 0,-1 1 0,1 0 0,0-1 0,-1 1 0,-26-3 0,-4 5 0,-1 1 0,1 2 0,-52 15 0,-93 39 0,141-47 0,15-5 0,14-6 0,0 1 0,0 0 0,0 0 0,0 1 0,1-1 0,-1 1 0,1 0 0,-1 1 0,-5 5 0,11-9 0,0 0 0,0 0 0,-1 0 0,1 1 0,0-1 0,0 0 0,0 0 0,0 1 0,0-1 0,0 0 0,0 0 0,0 1 0,0-1 0,0 0 0,0 0 0,0 0 0,0 1 0,0-1 0,0 0 0,1 0 0,-1 1 0,0-1 0,0 0 0,0 0 0,0 0 0,0 1 0,0-1 0,1 0 0,-1 0 0,0 0 0,0 0 0,0 1 0,0-1 0,1 0 0,-1 0 0,0 0 0,0 0 0,0 0 0,1 0 0,-1 1 0,0-1 0,0 0 0,1 0 0,-1 0 0,0 0 0,0 0 0,1 0 0,-1 0 0,0 0 0,0 0 0,1 0 0,-1 0 0,0 0 0,0 0 0,0-1 0,1 1 0,18 1 0,-1 0 0,1-2 0,0 0 0,-1-1 0,33-9 0,-15 5 0,253-56 0,-260 51 0,-53 13 0,0 2 0,1 0 0,-1 2 0,-22 8 0,8-3 0,-61 17 0,-204 64 0,377-121 0,113-63 0,-187 92 0,0 0 0,0 0 0,0 0 0,0 0 0,0 0 0,-1 0 0,1 0 0,0-1 0,0 1 0,0 0 0,0 0 0,0 0 0,0 0 0,0 0 0,0 0 0,0 0 0,0 0 0,0 0 0,0 0 0,0 0 0,0 0 0,0 0 0,0 0 0,0 0 0,-1 0 0,1 0 0,0 0 0,0-1 0,0 1 0,0 0 0,0 0 0,0 0 0,0 0 0,-16 4 0,-23 9 0,-129 53 0,135-50 0,33-16 0,0 0 0,0 1 0,0-1 0,-1 0 0,1 0 0,0 0 0,0 0 0,-1 0 0,1 0 0,0 0 0,0 1 0,0-1 0,-1 0 0,1 0 0,0 0 0,0 0 0,0 1 0,0-1 0,0 0 0,-1 0 0,1 0 0,0 1 0,0-1 0,0 0 0,0 0 0,0 1 0,0-1 0,0 0 0,0 0 0,0 1 0,0-1 0,0 0 0,0 0 0,0 1 0,0-1 0,0 0 0,0 0 0,0 0 0,0 1 0,0-1 0,0 0 0,0 0 0,1 1 0,-1-1 0,0 0 0,0 0 0,0 0 0,0 1 0,0-1 0,1 0 0,-1 0 0,0 0 0,0 0 0,0 1 0,1-1 0,-1 0 0,0 0 0,0 0 0,0 0 0,1 0 0,-1 0 0,1 0 0,7 3 0,1-2 0,0 1 0,0-1 0,0-1 0,0 1 0,0-2 0,0 1 0,16-4 0,-9 3 0,343-67 0,-126 19 0,-209 48 0,-23 1 0,-1 1 0,0-1 0,0 0 0,0 0 0,1 0 0,-1 1 0,0-1 0,0 0 0,0 0 0,0 1 0,0-1 0,0 0 0,1 0 0,-1 1 0,0-1 0,0 0 0,0 0 0,0 1 0,0-1 0,0 0 0,0 0 0,0 1 0,0-1 0,0 0 0,0 0 0,0 1 0,0-1 0,-1 0 0,1 0 0,0 1 0,0-1 0,0 0 0,0 0 0,0 1 0,0-1 0,-1 0 0,1 0 0,0 0 0,0 1 0,0-1 0,-1 0 0,-34 30 0,-193 114 0,-17 12 0,209-127 0,36-29 0,-1 0 0,1 1 0,-1-1 0,1 0 0,0 1 0,-1-1 0,1 0 0,-1 1 0,1-1 0,0 1 0,-1-1 0,1 1 0,0-1 0,-1 1 0,1-1 0,0 1 0,0-1 0,0 1 0,0 0 0,-1-1 0,1 1 0,0-1 0,0 1 0,0-1 0,0 1 0,0 0 0,0-1 0,0 1 0,0-1 0,1 1 0,-1 0 0,0-1 0,0 1 0,0-1 0,1 1 0,0 0 0,0 0 0,1 0 0,0 0 0,0 0 0,0 0 0,0 0 0,0-1 0,0 1 0,0-1 0,0 1 0,3-1 0,34 4 0,0-2 0,62-4 0,84-16 0,-139 13 0,65-10 0,95-6 0,-202 20 0,-1 1 0,1 0 0,0 0 0,0 1 0,-1-1 0,1 1 0,6 2 0,-10-3 0,0 0 0,0 0 0,1 0 0,-1 0 0,0 0 0,0 1 0,0-1 0,1 0 0,-1 0 0,0 0 0,0 1 0,0-1 0,1 0 0,-1 0 0,0 1 0,0-1 0,0 0 0,0 0 0,0 1 0,0-1 0,0 0 0,0 0 0,1 1 0,-1-1 0,0 0 0,0 1 0,0-1 0,0 0 0,0 0 0,-1 1 0,1-1 0,0 0 0,0 1 0,0-1 0,-14 16 0,-22 10 0,-1-3 0,-1-1 0,0-2 0,-45 17 0,8-3 0,-408 189 0,429-195 0,53-28 0,1 1 0,-1-1 0,0 0 0,0 1 0,0-1 0,0 1 0,1-1 0,-1 1 0,0-1 0,0 1 0,1-1 0,-1 1 0,1 0 0,-1-1 0,0 1 0,1 0 0,-1-1 0,1 1 0,-1 0 0,1 0 0,0 0 0,-1 0 0,1-1 0,0 1 0,-1 1 0,3-1 0,-1 0 0,1-1 0,-1 1 0,0 0 0,1-1 0,-1 1 0,1-1 0,-1 0 0,1 0 0,-1 1 0,1-1 0,-1 0 0,1 0 0,-1 0 0,4-1 0,38-2 0,0-1 0,51-13 0,93-30 0,-85 21 0,7-1 0,260-73 0,-925 295 0,337-120 0,207-70 0,32-10 0,-18 4 0,631-198 0,-482 148 0,-130 44 0,-32 8 0,-38 11 0,-671 240 0,620-210 0,98-41 0,1-1 0,0 1 0,0-1 0,0 1 0,-1-1 0,1 1 0,0 0 0,0-1 0,0 1 0,0 0 0,0 0 0,0 0 0,0 0 0,1 0 0,-1 0 0,0 0 0,0 0 0,1 0 0,-1 0 0,1 0 0,-2 2 0,3-2 0,0 1 0,0-1 0,-1 0 0,1 0 0,0 0 0,0 0 0,0-1 0,0 1 0,0 0 0,0 0 0,0-1 0,0 1 0,0 0 0,1-1 0,-1 1 0,0-1 0,0 1 0,0-1 0,1 0 0,-1 0 0,0 1 0,3-1 0,64 11 0,1-2 0,112-1 0,-115-7 0,-32 1 0,345 5 0,-1-27 0,-363 18 0,1 1 0,1-1 0,-1-1 0,1 0 0,-1-1 0,0-1 0,24-10 0,-40 15 0,0 0 0,1 0 0,-1 0 0,0-1 0,1 1 0,-1 0 0,0 0 0,0 0 0,1 0 0,-1-1 0,0 1 0,0 0 0,1 0 0,-1 0 0,0-1 0,0 1 0,0 0 0,1 0 0,-1-1 0,0 1 0,0 0 0,0-1 0,0 1 0,0 0 0,0-1 0,0 1 0,0 0 0,0 0 0,0-1 0,0 1 0,0 0 0,0-1 0,0 1 0,0 0 0,0-1 0,0 1 0,0 0 0,0 0 0,0-1 0,0 1 0,0 0 0,-1-1 0,1 1 0,0 0 0,0 0 0,0-1 0,0 1 0,-1 0 0,1 0 0,0-1 0,0 1 0,-1 0 0,1 0 0,0 0 0,0 0 0,-1 0 0,1-1 0,0 1 0,-1 0 0,1 0 0,-1 0 0,-21-10 0,-23 0 0,1 1 0,-1 2 0,-54-1 0,32 2 0,-626-20 0,545 24 0,111 0 0,35-1 0,9-1 0,20-3 0,441-90-124,751-174-409,-1179 258 533,-40 13 0,1 0 0,-1 0 0,0 0 0,1 0 0,-1 0 0,0 0 0,1 0 0,-1-1 0,0 1 0,1 0 0,-1 0 0,0 0 0,0 0 0,1 0 0,-1-1 0,0 1 0,1 0 0,-1 0 0,0 0 0,0-1 0,1 1 0,-1 0 0,0 0 0,0-1 0,0 1 0,0 0 0,1-1 0,-1 1 0,0 0 0,0-1 0,0 1 0,0 0 0,0-1 0,0 1 0,0 0 0,0-1 0,0 1 0,0 0 0,0-1 0,0 1 0,0 0 0,0-1 0,0 1 0,0 0 0,0 0 0,0-1 0,-1 1 0,1 0 0,0-1 0,0 1 0,0 0 0,0 0 0,-1-1 0,1 1 0,0 0 0,0 0 0,-1-1 0,1 1 0,0 0 0,0 0 0,-1 0 0,1-1 0,0 1 0,-1 0 0,1 0 0,0 0 0,-1 0 0,-30-11 0,-51-9 141,-92-10 0,-97 1 155,171 19-351,-519-38-381,-1 52 201,484 13 369,692-105 508,-344 46-613,454-63-364,106-21-86,-734 119 421,4-1 0,52-16 0,-90 22 33,-5 1 52,-13 1 175,-21 3 118,19 0-378,-199 37 0,211-39 0,-1 0 0,1 1 0,-1-1 0,1 1 0,0 0 0,0 0 0,-7 5 0,10-7 0,1 1 0,-1-1 0,1 0 0,0 1 0,-1-1 0,1 1 0,0-1 0,-1 1 0,1-1 0,0 1 0,0-1 0,0 1 0,-1-1 0,1 1 0,0 0 0,0-1 0,0 1 0,0-1 0,0 1 0,0-1 0,0 1 0,0 0 0,0-1 0,0 1 0,0-1 0,1 1 0,0 1 0,0 0 0,0 0 0,0 0 0,1-1 0,-1 1 0,0 0 0,1-1 0,-1 1 0,1-1 0,0 0 0,1 2 0,42 25 0,0-2 0,2-2 0,57 21 0,-52-23 0,128 54 0,3-9 0,3-7 0,343 63 0,-497-118 0,-9-2 0,-2 0 0,36 12 0,-56-15 0,0 0 0,-1 0 0,1 0 0,0 0 0,-1 0 0,1 0 0,0 1 0,-1-1 0,1 0 0,0 0 0,-1 1 0,1-1 0,-1 0 0,1 1 0,-1-1 0,1 0 0,-1 1 0,1-1 0,-1 1 0,1-1 0,-1 1 0,1-1 0,-1 1 0,0 0 0,1-1 0,-1 1 0,0-1 0,0 1 0,1 0 0,-1-1 0,0 1 0,0 1 0,-1-1 0,0 1 0,0-1 0,0 0 0,-1 0 0,1 0 0,0 0 0,-1 0 0,1 0 0,-1 0 0,1 0 0,-1 0 0,-2 1 0,-52 19 0,0-3 0,-1-1 0,-80 11 0,60-13 0,-567 101 0,608-114 0,156-35 0,621-146 0,18 67 0,-326 72 0,-608 53 0,252-11 0,333-1 0,1024-3 0,-1184-6-1365,-146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7:53.017"/>
    </inkml:context>
    <inkml:brush xml:id="br0">
      <inkml:brushProperty name="width" value="0.05" units="cm"/>
      <inkml:brushProperty name="height" value="0.05" units="cm"/>
      <inkml:brushProperty name="color" value="#FFFFFF"/>
    </inkml:brush>
  </inkml:definitions>
  <inkml:trace contextRef="#ctx0" brushRef="#br0">6916 677 24575,'-260'51'0,"67"-11"0,-92-1 0,265-40 0,20 1 0,0 0 0,-1 0 0,1 0 0,0 0 0,0 0 0,-1 0 0,1 0 0,0 0 0,0 0 0,0 0 0,-1 0 0,1 0 0,0 0 0,0-1 0,0 1 0,0 0 0,-1 0 0,1 0 0,0 0 0,0 0 0,0-1 0,0 1 0,0 0 0,-1 0 0,1 0 0,0-1 0,0 1 0,0 0 0,0 0 0,0 0 0,0-1 0,0 1 0,0 0 0,0 0 0,0 0 0,0-1 0,0 1 0,1-2 0,1 0 0,0 0 0,-1 0 0,1 0 0,0 0 0,0 1 0,0-1 0,0 1 0,0-1 0,1 1 0,2-2 0,60-32 0,111-43 0,78-12 0,-242 86 0,415-115 0,-420 116 0,-15 2 0,-25 0 0,27 2 0,-459 27 0,227-8 0,-114 4 0,351-24 0,-1 1 0,1-1 0,0 0 0,0 0 0,0 1 0,0-1 0,0 0 0,-1 0 0,1 0 0,0 0 0,0 0 0,0-1 0,0 1 0,0 0 0,-1 0 0,1-1 0,0 1 0,0-1 0,-2 0 0,29-11 0,323-135 0,-317 127 0,-31 19 0,-1 1 0,1-1 0,-1 1 0,1-1 0,-1 1 0,0-1 0,1 1 0,-1-1 0,1 0 0,-1 1 0,0-1 0,0 1 0,1-1 0,-1 0 0,0 0 0,0 1 0,0-1 0,0 0 0,0 1 0,0-1 0,0 0 0,0 1 0,0-1 0,0 0 0,0 1 0,-1-1 0,1 0 0,0 1 0,0-1 0,-1 0 0,1 1 0,0-1 0,-1 0 0,1 1 0,0-1 0,-1 1 0,1-1 0,-1 1 0,1-1 0,-1 1 0,1-1 0,-1 1 0,0 0 0,1-1 0,-1 1 0,0 0 0,0-1 0,-9-4 0,1 0 0,-1 1 0,0 0 0,0 0 0,-1 1 0,1 1 0,-14-2 0,-80-6 0,86 9 0,-161-4 0,112 5 0,63 0 0,-34-4 0,37 4 0,1 0 0,-1 0 0,1 0 0,-1-1 0,0 1 0,1 0 0,-1 0 0,0-1 0,1 1 0,-1 0 0,1-1 0,-1 1 0,1 0 0,-1-1 0,1 1 0,-1-1 0,1 1 0,-1-1 0,1 1 0,-1-1 0,1 1 0,0-1 0,-1 1 0,1-1 0,0 0 0,0 1 0,-1-1 0,1 0 0,0 1 0,0-1 0,0 0 0,0 1 0,0-1 0,0 0 0,0 1 0,0-1 0,0 0 0,0 1 0,0-1 0,0 1 0,1-1 0,-1 0 0,0 1 0,0-1 0,1 0 0,-1 1 0,0-1 0,1 1 0,0-1 0,5-8 0,1 0 0,0 1 0,0 0 0,1 0 0,0 1 0,1 0 0,16-10 0,71-38 0,-48 32 0,-48 23 0,0 0 0,0 0 0,-1 1 0,1-1 0,0 0 0,0 0 0,0 0 0,0 0 0,0 0 0,0 0 0,-1 0 0,1 0 0,0 0 0,0 0 0,0 0 0,0 0 0,0 0 0,-1 0 0,1 0 0,0 0 0,0 0 0,0 0 0,0 0 0,0 0 0,0 0 0,-1-1 0,1 1 0,0 0 0,0 0 0,0 0 0,0 0 0,0 0 0,0 0 0,0 0 0,0 0 0,0 0 0,-1-1 0,1 1 0,0 0 0,0 0 0,0 0 0,0 0 0,0 0 0,0 0 0,0-1 0,0 1 0,0 0 0,0 0 0,0 0 0,0 0 0,0 0 0,0-1 0,0 1 0,0 0 0,0 0 0,0 0 0,0 0 0,0 0 0,0 0 0,0-1 0,0 1 0,0 0 0,0 0 0,1 0 0,-1 0 0,0 0 0,0 0 0,-16-2 0,-57 5 0,0 3 0,-79 18 0,73-11 0,187-23 0,-78 5 0,89-11 0,213-59 0,-303 62 0,-29 12 0,0 1 0,0 0 0,0 0 0,0-1 0,-1 1 0,1 0 0,0-1 0,0 1 0,-1 0 0,1 0 0,0 0 0,0-1 0,-1 1 0,1 0 0,0 0 0,0 0 0,-1-1 0,1 1 0,0 0 0,-1 0 0,1 0 0,0 0 0,-1 0 0,1 0 0,0 0 0,-1 0 0,1 0 0,0 0 0,-1 0 0,1 0 0,0 0 0,-1 0 0,1 0 0,0 0 0,-1 0 0,1 1 0,0-1 0,-1 0 0,-65 7 0,-19 11 0,0 4 0,1 3 0,-102 46 0,-227 143 0,49 35 0,22 26 0,206-155 0,131-117 0,1 0 0,-1 0 0,0-1 0,0 1 0,-1-1 0,1 0 0,0-1 0,-1 1 0,1-1 0,-10 1 0,-61 0 0,41-3 0,-728-3 19,312-3-273,-320-10-979,0-45 974,-132-83-1697,218 29 1824,656 112-4244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7:53.475"/>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16:58:25.167"/>
    </inkml:context>
    <inkml:brush xml:id="br0">
      <inkml:brushProperty name="width" value="0.05" units="cm"/>
      <inkml:brushProperty name="height" value="0.05" units="cm"/>
      <inkml:brushProperty name="color" value="#FFFFFF"/>
    </inkml:brush>
  </inkml:definitions>
  <inkml:trace contextRef="#ctx0" brushRef="#br0">2089 650 24575,'-190'18'0,"126"-10"0,-1413 183-3645,1172-143 4438,254-40-415,50-9-297,6-1-16,34-8-7,451-85-58,-41 32-410,2204-197-1907,-2306 240 1268,-278 17 901,269-7 33,-321 10 115,0 1 0,33 6 0,-48-6 1,-1-1-1,1 1 1,-1-1-1,1 1 1,-1-1-1,1 1 1,-1 0-1,1-1 1,-1 1-1,0 0 1,1 0 0,1 2-1,-3-3 0,0 1-1,0-1 1,0 0 0,1 1-1,-1-1 1,0 1 0,0-1-1,0 0 1,0 1 0,0-1-1,0 1 1,0-1 0,0 0-1,0 1 1,0-1 0,0 1-1,0-1 1,0 1 0,0-1-1,0 0 1,0 1 0,-1-1-1,1 1 1,0-1 0,0 0-1,0 1 1,-1-1 0,1 0-1,-1 1 1,-3 3 111,0 0 0,-1 0 0,0-1 0,1 0 0,-10 5 1,-151 75 3184,-100 31-3482,161-71 391,38-15-196,-99 45 1924,158-70-1868,0 1-1,0 0 1,0 0 0,1 1 0,-12 10-1,17-14-64,1-1 0,-1 1 0,0 0 0,1-1 0,-1 1 0,1 0 0,-1-1 0,1 1 0,-1 0 0,1 0 0,0-1 0,-1 1 0,1 0 0,0 0 0,0 0 0,0 0 0,-1-1 0,1 1 0,0 0 0,0 0 0,0 0 0,0 0 0,0 0 0,1-1 0,-1 1 0,0 0 0,0 0 0,1 0 0,-1 0 0,0-1 0,1 1 0,-1 0 0,0 0 0,1-1 0,-1 1 0,1 0 0,0-1 0,-1 1 0,1 0 0,0-1 0,-1 1 0,1-1 0,0 1 0,-1-1 0,1 1 0,0-1 0,0 0 0,0 1 0,7 2 0,0 0 0,1 0 0,-1 0 0,10 1 0,-17-4 0,76 14 0,121 7 0,87-13 0,-195-6 0,219 2 0,-218 1 0,-89-5 0,0 0 0,0 0 0,0 0 0,0 1 0,0-1 0,0 1 0,-1 0 0,1 0 0,0-1 0,3 3 0,-5-2 0,0-1 0,0 0 0,1 0 0,-1 1 0,0-1 0,0 0 0,0 1 0,0-1 0,0 0 0,0 0 0,0 1 0,0-1 0,0 0 0,0 1 0,0-1 0,0 0 0,0 0 0,0 1 0,0-1 0,0 0 0,0 1 0,0-1 0,-1 0 0,1 0 0,0 1 0,0-1 0,0 0 0,0 0 0,-1 1 0,1-1 0,0 0 0,0 0 0,0 1 0,-1-1 0,1 0 0,0 0 0,0 0 0,-1 0 0,1 0 0,0 1 0,-8 3 0,0 0 0,0 0 0,0-1 0,-11 3 0,-248 65 0,172-48 0,-1172 265-2306,1186-269 2205,47-10 109,-40 5 1,72-15-9,5-1 0,21-9 0,582-228-69,-354 143 27,511-199 103,-614 234 271,-138 57-316,-1-1 1,0 0-1,0-1 1,18-12 0,-28 17-17,0 1 0,0 0 0,0 0 0,1 0 0,-1 0 0,0 0 0,0-1 0,0 1 0,0 0 0,0 0 0,1 0 0,-1 0 0,0-1 0,0 1 0,0 0 0,0 0 0,0 0 0,0-1 0,0 1 0,0 0 0,0 0 0,0-1 0,0 1 0,0 0 0,0 0 0,0-1 0,0 1 0,0 0 0,0 0 0,0 0 0,0-1 0,0 1 0,0 0 0,0 0 0,0 0 0,0-1 0,-1 1 0,1 0 0,0 0 0,0 0 0,0-1 0,0 1 0,0 0 0,-1 0 0,1 0 0,0 0 0,0 0 0,0-1 0,-1 1 0,1 0 0,0 0 0,-26-3 0,-102 15 0,-767 159-1391,747-139 1309,-502 111 1946,622-139-1864,57-16 0,721-275 0,-636 235 272,-109 50-152,0-1-1,-1 1 0,1-1 0,-1 0 0,0 0 0,0-1 0,6-5 0,-10 9-112,0 0 0,0-1 0,0 1 0,1 0 0,-1 0 1,0 0-1,0-1 0,0 1 0,0 0 0,0 0 0,0-1 0,0 1 0,0 0 0,0 0 0,0 0 0,0-1 1,-1 1-1,1 0 0,0 0 0,0 0 0,0-1 0,0 1 0,0 0 0,0 0 0,0 0 0,0-1 1,-1 1-1,1 0 0,0 0 0,0 0 0,0 0 0,0 0 0,-1-1 0,1 1 0,0 0 0,0 0 0,0 0 1,-1 0-1,1 0 0,0 0 0,0 0 0,0 0 0,-1 0 0,1 0 0,0 0 0,0 0 0,-1 0 1,1 0-1,0 0 0,-31 0 47,-52 12-54,-83 24 0,-88 35 0,143-39 0,51-14 0,-75 18 0,196-59 0,-15 8 0,-17 7 0,0-2 0,-1 0 0,0-2 0,32-19 0,-59 31 0,0-1 0,-1 1 0,1-1 0,0 1 0,-1 0 0,1-1 0,-1 1 0,1-1 0,0 1 0,-1-1 0,1 0 0,-1 1 0,0-1 0,1 1 0,-1-1 0,0 0 0,1 0 0,-1 1 0,0-1 0,1-1 0,-10-4 0,-27 3 0,-22 7 0,-104 22 0,7 0 0,134-28 0,22 2 0,-1-1 0,0 0 0,0 0 0,0 1 0,1-1 0,-1 0 0,0 1 0,1-1 0,-1 0 0,1 1 0,-1-1 0,1 1 0,-1-1 0,1 1 0,-1-1 0,1 1 0,-1-1 0,1 1 0,0-1 0,-1 1 0,1 0 0,0-1 0,-1 1 0,2 0 0,24-15 0,46-18 0,-27 13 0,-22 5 0,-28 13 0,-18 5 0,-70 23 0,-104 42 0,120-40 0,-372 141 0,310-115 0,483-197 11,-74 29-139,317-107-460,-562 213 588,-35 12 0,-25 10 0,-1051 484 0,1022-463 0,57-26 15,21-7 88,27-9 45,0-2 0,0-1 0,45-19 0,-47 16-153,817-289-836,-728 249 841,-94 35 0,-34 18 0,0 0 0,-1 0 0,1 0 0,0 0 0,0 0 0,0 0 0,0 0 0,0 0 0,-1 0 0,1 0 0,0 0 0,0 0 0,0 0 0,0-1 0,0 1 0,0 0 0,0 0 0,-1 0 0,1 0 0,0 0 0,0 0 0,0-1 0,0 1 0,0 0 0,0 0 0,0 0 0,0 0 0,0-1 0,0 1 0,0 0 0,0 0 0,0 0 0,0 0 0,0 0 0,0-1 0,0 1 0,0 0 0,0 0 0,0 0 0,0 0 0,0-1 0,0 1 0,0 0 0,0 0 0,0 0 0,0 0 0,1 0 0,-1 0 0,0-1 0,0 1 0,0 0 0,0 0 0,0 0 0,0 0 0,0 0 0,1 0 0,-1 0 0,0 0 0,0 0 0,0-1 0,0 1 0,0 0 0,1 0 0,-1 0 0,0 0 0,0 0 0,0 0 0,1 0 0,-11 0 0,0 1 0,0 0 0,-19 4 0,-250 72 0,220-58 0,-723 237-344,427-137 237,332-113 107,27-10 0,46-21 0,1192-501-16,-1108 472 16,-126 51 0,-1 0 0,1-1 0,-1 0 0,1-1 0,6-6 0,-13 11 0,-1 0 0,0 0 0,0 0 0,1-1 0,-1 1 0,0 0 0,0 0 0,1-1 0,-1 1 0,0 0 0,0 0 0,0-1 0,0 1 0,1 0 0,-1-1 0,0 1 0,0 0 0,0-1 0,0 1 0,0 0 0,0-1 0,0 1 0,0 0 0,0 0 0,0-1 0,0 1 0,0 0 0,0-1 0,0 1 0,0 0 0,0-1 0,0 1 0,-1 0 0,1-1 0,0 1 0,0 0 0,0 0 0,0-1 0,-1 1 0,1 0 0,0 0 0,-1-1 0,-1 0 0,-1 0 0,1 0 0,-1 0 0,0 0 0,0 0 0,1 1 0,-1-1 0,0 1 0,-4 0 0,-42 1 0,-1 1 0,1 3 0,-57 13 0,68-11 0,-1363 326-364,1356-321 557,4-1-190,-43 18-1,77-24-2,15-6 0,44-11 0,74-29 0,-90 28 0,810-266 203,-546 183-162,-41 4-16,-241 83-21,-23 7-2,-40 10-3,33-6 1,-1393 360 250,1382-356-250,26-9 0,41-18 0,458-171 92,-22 9-7,-396 143-85,-62 25 0,-22 15 0,0 0 0,0 0 0,0 0 0,0 0 0,0 0 0,0-1 0,0 1 0,1 0 0,-1 0 0,0 0 0,0 0 0,0 0 0,0-1 0,-1 1 0,1 0 0,0 0 0,0 0 0,0 0 0,0 0 0,0 0 0,0-1 0,0 1 0,0 0 0,0 0 0,0 0 0,0 0 0,0 0 0,0 0 0,0 0 0,-1-1 0,1 1 0,0 0 0,0 0 0,0 0 0,0 0 0,0 0 0,0 0 0,0 0 0,-1 0 0,1 0 0,0 0 0,0 0 0,0 0 0,0 0 0,0 0 0,-1 0 0,1 0 0,0 0 0,0 0 0,0 0 0,0 0 0,0 0 0,0 0 0,-1 0 0,1 0 0,0 0 0,0 0 0,0 0 0,0 0 0,0 0 0,0 0 0,-1 0 0,1 0 0,0 0 0,0 1 0,0-1 0,-50 11 0,-406 129 0,15-14 129,437-126-79,1 1 0,-1 0 0,0 0 0,1 1 0,0-1 1,-1 1-1,1-1 0,0 1 0,-4 3 0,10-4-36,1-1 1,0 1-1,-1-1 0,1 0 1,0 0-1,-1 0 0,1 0 1,0-1-1,3-1 0,90-11-14,155-44 0,94-51 0,-263 79 0,-52 15 0,-36 13 0,-20 5 0,-760 168 0,724-159 0,50-9 0,17-4 0,31-5 0,580-181 0,-585 176 0,-19 6 0,0-1 0,0 0 0,0 0 0,0-1 0,16-11 0,-26 11 0,-13 3 0,-12 3 0,0 1 0,0 2 0,0 0 0,-31 9 0,24-6 0,-299 74 0,132-30 0,188-48 0,0 0 0,0 0 0,0-1 0,-13 0 0,21-1 0,-1 0 0,1 0 0,0 0 0,0 0 0,0 0 0,0 0 0,-1 0 0,1 0 0,0 0 0,0 0 0,0 0 0,0 0 0,-1 0 0,1 0 0,0 0 0,0 0 0,0 0 0,0-1 0,0 1 0,-1 0 0,1 0 0,0 0 0,0 0 0,0 0 0,0 0 0,0 0 0,0-1 0,0 1 0,-1 0 0,1 0 0,0 0 0,0 0 0,0-1 0,0 1 0,0 0 0,0 0 0,0 0 0,0 0 0,0-1 0,0 1 0,0 0 0,0 0 0,0 0 0,0 0 0,0-1 0,0 1 0,11-11 0,25-14 0,1 2 0,79-36 0,-40 22 0,97-54 0,-129 62 0,-44 29 0,0 0 0,1 0 0,-1 0 0,0 0 0,1-1 0,-1 1 0,0 0 0,1 0 0,-1-1 0,0 1 0,0 0 0,1-1 0,-1 1 0,0 0 0,0 0 0,1-1 0,-1 1 0,0-1 0,0 1 0,0 0 0,0-1 0,0 1 0,0 0 0,0-1 0,1 1 0,-1-1 0,0 1 0,0 0 0,0-1 0,-1 1 0,1-1 0,0 1 0,0 0 0,0-1 0,0 1 0,0 0 0,0-1 0,0 1 0,-1 0 0,1-1 0,0 1 0,0 0 0,0-1 0,-1 1 0,1 0 0,0-1 0,-1 1 0,1 0 0,0 0 0,-1-1 0,1 1 0,0 0 0,-1 0 0,1 0 0,0 0 0,-1-1 0,-5 0 0,1-1 0,-1 1 0,1 0 0,-1 0 0,0 0 0,1 1 0,-1 0 0,-6 1 0,-55 7 0,39-3 0,-440 72 0,285-45 0,415-86 0,-206 48 0,-239 79 0,185-64 0,24-6 0,15-3 0,-4-2 0,1 0 0,-1-1 0,0 0 0,0 0 0,0 0 0,0-1 0,-1 0 0,8-5 0,14-8 0,422-214 0,-415 213 0,4-3 0,-38 21 0,-1 0 0,0 0 0,0 0 0,0 0 0,1 0 0,-1 0 0,0-1 0,0 1 0,0 0 0,0 0 0,1 0 0,-1 0 0,0 0 0,0 0 0,0 0 0,0-1 0,1 1 0,-1 0 0,0 0 0,0 0 0,0 0 0,0 0 0,0-1 0,0 1 0,0 0 0,0 0 0,1 0 0,-1-1 0,0 1 0,0 0 0,0 0 0,0 0 0,0-1 0,0 1 0,0 0 0,0 0 0,0 0 0,0-1 0,0 1 0,0 0 0,0 0 0,-1 0 0,1-1 0,0 1 0,0 0 0,0 0 0,-24 1 0,-78 22 0,-159 59 0,184-56 0,-38 12 0,-334 125 0,413-145 0,36-18 0,0 0 0,0 0 0,1 0 0,-1 0 0,0 0 0,0 0 0,0 0 0,0 0 0,0 0 0,0 0 0,0 0 0,0 0 0,0 0 0,0 0 0,0 0 0,0 0 0,0 0 0,0 0 0,0 0 0,0 1 0,0-1 0,0 0 0,0 0 0,0 0 0,1 0 0,-1 0 0,0 0 0,0 0 0,0 0 0,0 0 0,0 0 0,0 0 0,0 1 0,-1-1 0,1 0 0,0 0 0,0 0 0,0 0 0,0 0 0,0 0 0,0 0 0,0 0 0,0 0 0,0 0 0,0 0 0,25-5 0,409-129 0,-240 70 0,-122 42 0,124-44 0,-170 54 0,-26 12 0,0 0 0,-1 0 0,1 0 0,0 0 0,0 0 0,0 0 0,0 0 0,0 0 0,0 0 0,0 0 0,-1 0 0,1 0 0,0 0 0,0 0 0,0 0 0,0 0 0,0 0 0,0 0 0,0 0 0,0 0 0,-1 0 0,1 0 0,0 0 0,0 0 0,0 0 0,0 0 0,0 0 0,0 0 0,0 0 0,0-1 0,0 1 0,-1 0 0,1 0 0,0 0 0,0 0 0,0 0 0,0 0 0,0 0 0,0 0 0,0-1 0,0 1 0,0 0 0,0 0 0,0 0 0,0 0 0,0 0 0,0 0 0,0 0 0,0 0 0,0-1 0,0 1 0,0 0 0,0 0 0,0 0 0,0 0 0,0 0 0,0-1 0,-48 9 0,-391 126 0,350-103 0,-2 1 0,58-17 0,69-24 0,48-16-118,525-147-1129,-511 149-5579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D697AD-EB7E-4C45-8E55-B2491B8B844C}"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FB40B-5352-4609-A8A0-5BA2B9C8DA9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096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697AD-EB7E-4C45-8E55-B2491B8B844C}"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FB40B-5352-4609-A8A0-5BA2B9C8DA9E}" type="slidenum">
              <a:rPr lang="en-IN" smtClean="0"/>
              <a:t>‹#›</a:t>
            </a:fld>
            <a:endParaRPr lang="en-IN"/>
          </a:p>
        </p:txBody>
      </p:sp>
    </p:spTree>
    <p:extLst>
      <p:ext uri="{BB962C8B-B14F-4D97-AF65-F5344CB8AC3E}">
        <p14:creationId xmlns:p14="http://schemas.microsoft.com/office/powerpoint/2010/main" val="3373589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697AD-EB7E-4C45-8E55-B2491B8B844C}"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FB40B-5352-4609-A8A0-5BA2B9C8DA9E}" type="slidenum">
              <a:rPr lang="en-IN" smtClean="0"/>
              <a:t>‹#›</a:t>
            </a:fld>
            <a:endParaRPr lang="en-IN"/>
          </a:p>
        </p:txBody>
      </p:sp>
    </p:spTree>
    <p:extLst>
      <p:ext uri="{BB962C8B-B14F-4D97-AF65-F5344CB8AC3E}">
        <p14:creationId xmlns:p14="http://schemas.microsoft.com/office/powerpoint/2010/main" val="3960900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697AD-EB7E-4C45-8E55-B2491B8B844C}"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FB40B-5352-4609-A8A0-5BA2B9C8DA9E}" type="slidenum">
              <a:rPr lang="en-IN" smtClean="0"/>
              <a:t>‹#›</a:t>
            </a:fld>
            <a:endParaRPr lang="en-IN"/>
          </a:p>
        </p:txBody>
      </p:sp>
    </p:spTree>
    <p:extLst>
      <p:ext uri="{BB962C8B-B14F-4D97-AF65-F5344CB8AC3E}">
        <p14:creationId xmlns:p14="http://schemas.microsoft.com/office/powerpoint/2010/main" val="124751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D697AD-EB7E-4C45-8E55-B2491B8B844C}"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FB40B-5352-4609-A8A0-5BA2B9C8DA9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593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D697AD-EB7E-4C45-8E55-B2491B8B844C}"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2FB40B-5352-4609-A8A0-5BA2B9C8DA9E}" type="slidenum">
              <a:rPr lang="en-IN" smtClean="0"/>
              <a:t>‹#›</a:t>
            </a:fld>
            <a:endParaRPr lang="en-IN"/>
          </a:p>
        </p:txBody>
      </p:sp>
    </p:spTree>
    <p:extLst>
      <p:ext uri="{BB962C8B-B14F-4D97-AF65-F5344CB8AC3E}">
        <p14:creationId xmlns:p14="http://schemas.microsoft.com/office/powerpoint/2010/main" val="2379811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D697AD-EB7E-4C45-8E55-B2491B8B844C}" type="datetimeFigureOut">
              <a:rPr lang="en-IN" smtClean="0"/>
              <a:t>31-03-2023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22FB40B-5352-4609-A8A0-5BA2B9C8DA9E}" type="slidenum">
              <a:rPr lang="en-IN" smtClean="0"/>
              <a:t>‹#›</a:t>
            </a:fld>
            <a:endParaRPr lang="en-IN"/>
          </a:p>
        </p:txBody>
      </p:sp>
    </p:spTree>
    <p:extLst>
      <p:ext uri="{BB962C8B-B14F-4D97-AF65-F5344CB8AC3E}">
        <p14:creationId xmlns:p14="http://schemas.microsoft.com/office/powerpoint/2010/main" val="317266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D697AD-EB7E-4C45-8E55-B2491B8B844C}" type="datetimeFigureOut">
              <a:rPr lang="en-IN" smtClean="0"/>
              <a:t>31-03-2023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22FB40B-5352-4609-A8A0-5BA2B9C8DA9E}" type="slidenum">
              <a:rPr lang="en-IN" smtClean="0"/>
              <a:t>‹#›</a:t>
            </a:fld>
            <a:endParaRPr lang="en-IN"/>
          </a:p>
        </p:txBody>
      </p:sp>
    </p:spTree>
    <p:extLst>
      <p:ext uri="{BB962C8B-B14F-4D97-AF65-F5344CB8AC3E}">
        <p14:creationId xmlns:p14="http://schemas.microsoft.com/office/powerpoint/2010/main" val="1925062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7D697AD-EB7E-4C45-8E55-B2491B8B844C}" type="datetimeFigureOut">
              <a:rPr lang="en-IN" smtClean="0"/>
              <a:t>31-03-2023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622FB40B-5352-4609-A8A0-5BA2B9C8DA9E}" type="slidenum">
              <a:rPr lang="en-IN" smtClean="0"/>
              <a:t>‹#›</a:t>
            </a:fld>
            <a:endParaRPr lang="en-IN"/>
          </a:p>
        </p:txBody>
      </p:sp>
    </p:spTree>
    <p:extLst>
      <p:ext uri="{BB962C8B-B14F-4D97-AF65-F5344CB8AC3E}">
        <p14:creationId xmlns:p14="http://schemas.microsoft.com/office/powerpoint/2010/main" val="416089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7D697AD-EB7E-4C45-8E55-B2491B8B844C}" type="datetimeFigureOut">
              <a:rPr lang="en-IN" smtClean="0"/>
              <a:t>31-03-2023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22FB40B-5352-4609-A8A0-5BA2B9C8DA9E}" type="slidenum">
              <a:rPr lang="en-IN" smtClean="0"/>
              <a:t>‹#›</a:t>
            </a:fld>
            <a:endParaRPr lang="en-IN"/>
          </a:p>
        </p:txBody>
      </p:sp>
    </p:spTree>
    <p:extLst>
      <p:ext uri="{BB962C8B-B14F-4D97-AF65-F5344CB8AC3E}">
        <p14:creationId xmlns:p14="http://schemas.microsoft.com/office/powerpoint/2010/main" val="2001793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697AD-EB7E-4C45-8E55-B2491B8B844C}"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2FB40B-5352-4609-A8A0-5BA2B9C8DA9E}" type="slidenum">
              <a:rPr lang="en-IN" smtClean="0"/>
              <a:t>‹#›</a:t>
            </a:fld>
            <a:endParaRPr lang="en-IN"/>
          </a:p>
        </p:txBody>
      </p:sp>
    </p:spTree>
    <p:extLst>
      <p:ext uri="{BB962C8B-B14F-4D97-AF65-F5344CB8AC3E}">
        <p14:creationId xmlns:p14="http://schemas.microsoft.com/office/powerpoint/2010/main" val="3106114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7D697AD-EB7E-4C45-8E55-B2491B8B844C}" type="datetimeFigureOut">
              <a:rPr lang="en-IN" smtClean="0"/>
              <a:t>31-03-2023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22FB40B-5352-4609-A8A0-5BA2B9C8DA9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119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rituhobby.com/how-to-make-a-bluetooth-control-lamp-step-by-step-instructions/" TargetMode="External"/><Relationship Id="rId2" Type="http://schemas.openxmlformats.org/officeDocument/2006/relationships/image" Target="../media/image3.jfif"/><Relationship Id="rId1" Type="http://schemas.openxmlformats.org/officeDocument/2006/relationships/slideLayout" Target="../slideLayouts/slideLayout2.xml"/><Relationship Id="rId4" Type="http://schemas.openxmlformats.org/officeDocument/2006/relationships/hyperlink" Target="https://youtu.be/1IVLvss5Wm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9.png"/><Relationship Id="rId18" Type="http://schemas.openxmlformats.org/officeDocument/2006/relationships/image" Target="../media/image11.png"/><Relationship Id="rId3" Type="http://schemas.openxmlformats.org/officeDocument/2006/relationships/image" Target="../media/image5.jpg"/><Relationship Id="rId21"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customXml" Target="../ink/ink4.xml"/><Relationship Id="rId17" Type="http://schemas.openxmlformats.org/officeDocument/2006/relationships/customXml" Target="../ink/ink7.xml"/><Relationship Id="rId2" Type="http://schemas.openxmlformats.org/officeDocument/2006/relationships/image" Target="../media/image3.jfif"/><Relationship Id="rId16" Type="http://schemas.openxmlformats.org/officeDocument/2006/relationships/image" Target="../media/image10.png"/><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8.png"/><Relationship Id="rId5" Type="http://schemas.openxmlformats.org/officeDocument/2006/relationships/hyperlink" Target="https://creativecommons.org/licenses/by-sa/3.0/" TargetMode="External"/><Relationship Id="rId15" Type="http://schemas.openxmlformats.org/officeDocument/2006/relationships/customXml" Target="../ink/ink6.xml"/><Relationship Id="rId10" Type="http://schemas.openxmlformats.org/officeDocument/2006/relationships/customXml" Target="../ink/ink3.xml"/><Relationship Id="rId19" Type="http://schemas.openxmlformats.org/officeDocument/2006/relationships/customXml" Target="../ink/ink8.xml"/><Relationship Id="rId4" Type="http://schemas.openxmlformats.org/officeDocument/2006/relationships/hyperlink" Target="https://embarcados.com.br/placas-arduino/" TargetMode="External"/><Relationship Id="rId9" Type="http://schemas.openxmlformats.org/officeDocument/2006/relationships/image" Target="../media/image7.png"/><Relationship Id="rId14" Type="http://schemas.openxmlformats.org/officeDocument/2006/relationships/customXml" Target="../ink/ink5.xml"/></Relationships>
</file>

<file path=ppt/slides/_rels/slide7.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3.jfif"/><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9.pn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960E-D7B7-6052-390B-A35E825E00C4}"/>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336D013-B6F6-01D2-DBEB-F224DD84EF1F}"/>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75677EC5-C3BC-49BC-C72F-F59FF6FA7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4D8FD2E-8C6C-71FC-4A3F-4BF9684BB1FE}"/>
              </a:ext>
            </a:extLst>
          </p:cNvPr>
          <p:cNvSpPr txBox="1"/>
          <p:nvPr/>
        </p:nvSpPr>
        <p:spPr>
          <a:xfrm>
            <a:off x="933061" y="2107861"/>
            <a:ext cx="8378890" cy="1323439"/>
          </a:xfrm>
          <a:prstGeom prst="rect">
            <a:avLst/>
          </a:prstGeom>
          <a:noFill/>
        </p:spPr>
        <p:txBody>
          <a:bodyPr wrap="square" rtlCol="0">
            <a:spAutoFit/>
          </a:bodyPr>
          <a:lstStyle/>
          <a:p>
            <a:r>
              <a:rPr lang="en-IN" sz="4000" dirty="0">
                <a:latin typeface="Arial Black" panose="020B0A04020102020204" pitchFamily="34" charset="0"/>
              </a:rPr>
              <a:t>    Smart </a:t>
            </a:r>
          </a:p>
          <a:p>
            <a:r>
              <a:rPr lang="en-IN" sz="4000" dirty="0">
                <a:latin typeface="Arial Black" panose="020B0A04020102020204" pitchFamily="34" charset="0"/>
              </a:rPr>
              <a:t>              Switch</a:t>
            </a:r>
          </a:p>
        </p:txBody>
      </p:sp>
      <p:sp>
        <p:nvSpPr>
          <p:cNvPr id="8" name="TextBox 7">
            <a:extLst>
              <a:ext uri="{FF2B5EF4-FFF2-40B4-BE49-F238E27FC236}">
                <a16:creationId xmlns:a16="http://schemas.microsoft.com/office/drawing/2014/main" id="{276F97B8-60EA-5D91-2EDD-4AFADA24D1C2}"/>
              </a:ext>
            </a:extLst>
          </p:cNvPr>
          <p:cNvSpPr txBox="1"/>
          <p:nvPr/>
        </p:nvSpPr>
        <p:spPr>
          <a:xfrm>
            <a:off x="606491" y="3429000"/>
            <a:ext cx="5728996" cy="1877437"/>
          </a:xfrm>
          <a:prstGeom prst="rect">
            <a:avLst/>
          </a:prstGeom>
          <a:noFill/>
        </p:spPr>
        <p:txBody>
          <a:bodyPr wrap="square" rtlCol="0">
            <a:spAutoFit/>
          </a:bodyPr>
          <a:lstStyle/>
          <a:p>
            <a:endParaRPr lang="en-IN" dirty="0"/>
          </a:p>
          <a:p>
            <a:endParaRPr lang="en-IN" dirty="0"/>
          </a:p>
          <a:p>
            <a:r>
              <a:rPr lang="en-IN" sz="2000" dirty="0"/>
              <a:t>Course: EE Independent Project (EE 171)</a:t>
            </a:r>
          </a:p>
          <a:p>
            <a:r>
              <a:rPr lang="en-IN" sz="2000" dirty="0"/>
              <a:t>Instructor: Dr. Rinkee Chopra</a:t>
            </a:r>
          </a:p>
          <a:p>
            <a:r>
              <a:rPr lang="en-IN" sz="2000" dirty="0"/>
              <a:t>Mid-Evaluation Term</a:t>
            </a:r>
          </a:p>
          <a:p>
            <a:r>
              <a:rPr lang="en-IN" sz="2000" dirty="0"/>
              <a:t>Date : 01/03/2023</a:t>
            </a:r>
          </a:p>
        </p:txBody>
      </p:sp>
    </p:spTree>
    <p:extLst>
      <p:ext uri="{BB962C8B-B14F-4D97-AF65-F5344CB8AC3E}">
        <p14:creationId xmlns:p14="http://schemas.microsoft.com/office/powerpoint/2010/main" val="3578842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27DEFB-9F90-C332-36FB-5EB03B99D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3306"/>
            <a:ext cx="12192001" cy="6438122"/>
          </a:xfrm>
          <a:prstGeom prst="rect">
            <a:avLst/>
          </a:prstGeom>
        </p:spPr>
      </p:pic>
      <p:sp>
        <p:nvSpPr>
          <p:cNvPr id="10" name="TextBox 9">
            <a:extLst>
              <a:ext uri="{FF2B5EF4-FFF2-40B4-BE49-F238E27FC236}">
                <a16:creationId xmlns:a16="http://schemas.microsoft.com/office/drawing/2014/main" id="{C92AC814-5E12-283C-A628-DEAAE83C62BC}"/>
              </a:ext>
            </a:extLst>
          </p:cNvPr>
          <p:cNvSpPr txBox="1"/>
          <p:nvPr/>
        </p:nvSpPr>
        <p:spPr>
          <a:xfrm>
            <a:off x="737118" y="587829"/>
            <a:ext cx="3918858" cy="707886"/>
          </a:xfrm>
          <a:prstGeom prst="rect">
            <a:avLst/>
          </a:prstGeom>
          <a:noFill/>
        </p:spPr>
        <p:txBody>
          <a:bodyPr wrap="square" rtlCol="0">
            <a:spAutoFit/>
          </a:bodyPr>
          <a:lstStyle/>
          <a:p>
            <a:r>
              <a:rPr lang="en-IN" sz="4000" u="sng" dirty="0">
                <a:latin typeface="Arial Black" panose="020B0A04020102020204" pitchFamily="34" charset="0"/>
              </a:rPr>
              <a:t>References </a:t>
            </a:r>
          </a:p>
        </p:txBody>
      </p:sp>
      <p:sp>
        <p:nvSpPr>
          <p:cNvPr id="2" name="TextBox 1">
            <a:extLst>
              <a:ext uri="{FF2B5EF4-FFF2-40B4-BE49-F238E27FC236}">
                <a16:creationId xmlns:a16="http://schemas.microsoft.com/office/drawing/2014/main" id="{4EE7ED5D-108B-EC2A-D077-674CC5BCE5E3}"/>
              </a:ext>
            </a:extLst>
          </p:cNvPr>
          <p:cNvSpPr txBox="1"/>
          <p:nvPr/>
        </p:nvSpPr>
        <p:spPr>
          <a:xfrm>
            <a:off x="867747" y="1810138"/>
            <a:ext cx="7371184" cy="1754326"/>
          </a:xfrm>
          <a:prstGeom prst="rect">
            <a:avLst/>
          </a:prstGeom>
          <a:noFill/>
        </p:spPr>
        <p:txBody>
          <a:bodyPr wrap="square" rtlCol="0">
            <a:spAutoFit/>
          </a:bodyPr>
          <a:lstStyle/>
          <a:p>
            <a:r>
              <a:rPr lang="en-IN" dirty="0">
                <a:hlinkClick r:id="rId3"/>
              </a:rPr>
              <a:t>https://srituhobby.com/how-to-make-a-bluetooth-control-lamp-step-by-step-instructions/</a:t>
            </a:r>
            <a:endParaRPr lang="en-IN" dirty="0"/>
          </a:p>
          <a:p>
            <a:endParaRPr lang="en-IN" dirty="0"/>
          </a:p>
          <a:p>
            <a:r>
              <a:rPr lang="en-IN" dirty="0">
                <a:hlinkClick r:id="rId4"/>
              </a:rPr>
              <a:t>https://youtu.be/1IVLvss5Wm0</a:t>
            </a:r>
            <a:endParaRPr lang="en-IN" dirty="0"/>
          </a:p>
          <a:p>
            <a:endParaRPr lang="en-IN" dirty="0"/>
          </a:p>
          <a:p>
            <a:endParaRPr lang="en-IN" dirty="0"/>
          </a:p>
        </p:txBody>
      </p:sp>
    </p:spTree>
    <p:extLst>
      <p:ext uri="{BB962C8B-B14F-4D97-AF65-F5344CB8AC3E}">
        <p14:creationId xmlns:p14="http://schemas.microsoft.com/office/powerpoint/2010/main" val="3551683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A77A-AB9C-5AA1-C2B1-5B20379103F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8BF1BF7-8390-8933-E688-2EC1A20A1F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316824"/>
          </a:xfrm>
        </p:spPr>
      </p:pic>
      <p:sp>
        <p:nvSpPr>
          <p:cNvPr id="6" name="TextBox 5">
            <a:extLst>
              <a:ext uri="{FF2B5EF4-FFF2-40B4-BE49-F238E27FC236}">
                <a16:creationId xmlns:a16="http://schemas.microsoft.com/office/drawing/2014/main" id="{B305C205-35E3-34C4-2B17-AB4DBE3763D4}"/>
              </a:ext>
            </a:extLst>
          </p:cNvPr>
          <p:cNvSpPr txBox="1"/>
          <p:nvPr/>
        </p:nvSpPr>
        <p:spPr>
          <a:xfrm>
            <a:off x="1810139" y="1959429"/>
            <a:ext cx="8182947" cy="1092607"/>
          </a:xfrm>
          <a:prstGeom prst="rect">
            <a:avLst/>
          </a:prstGeom>
          <a:noFill/>
        </p:spPr>
        <p:txBody>
          <a:bodyPr wrap="square" rtlCol="0">
            <a:spAutoFit/>
          </a:bodyPr>
          <a:lstStyle/>
          <a:p>
            <a:r>
              <a:rPr lang="en-IN" sz="5000" dirty="0">
                <a:latin typeface="Arial Black" panose="020B0A04020102020204" pitchFamily="34" charset="0"/>
              </a:rPr>
              <a:t>        </a:t>
            </a:r>
            <a:r>
              <a:rPr lang="en-IN" sz="6500" dirty="0">
                <a:latin typeface="Arial Black" panose="020B0A04020102020204" pitchFamily="34" charset="0"/>
              </a:rPr>
              <a:t>Thank you</a:t>
            </a:r>
          </a:p>
        </p:txBody>
      </p:sp>
    </p:spTree>
    <p:extLst>
      <p:ext uri="{BB962C8B-B14F-4D97-AF65-F5344CB8AC3E}">
        <p14:creationId xmlns:p14="http://schemas.microsoft.com/office/powerpoint/2010/main" val="3316669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B595-7691-C407-BE0F-AA7A09368753}"/>
              </a:ext>
            </a:extLst>
          </p:cNvPr>
          <p:cNvSpPr>
            <a:spLocks noGrp="1"/>
          </p:cNvSpPr>
          <p:nvPr>
            <p:ph type="title"/>
          </p:nvPr>
        </p:nvSpPr>
        <p:spPr>
          <a:xfrm>
            <a:off x="1097280" y="516538"/>
            <a:ext cx="10058400" cy="990886"/>
          </a:xfrm>
        </p:spPr>
        <p:txBody>
          <a:bodyPr>
            <a:normAutofit/>
          </a:bodyPr>
          <a:lstStyle/>
          <a:p>
            <a:r>
              <a:rPr lang="en-IN" sz="4000" u="sng" dirty="0">
                <a:latin typeface="Arial Black" panose="020B0A04020102020204" pitchFamily="34" charset="0"/>
              </a:rPr>
              <a:t>Group Members</a:t>
            </a:r>
          </a:p>
        </p:txBody>
      </p:sp>
      <p:sp>
        <p:nvSpPr>
          <p:cNvPr id="3" name="Content Placeholder 2">
            <a:extLst>
              <a:ext uri="{FF2B5EF4-FFF2-40B4-BE49-F238E27FC236}">
                <a16:creationId xmlns:a16="http://schemas.microsoft.com/office/drawing/2014/main" id="{4A90FFA5-C5E0-9616-D8C1-C82102906A4C}"/>
              </a:ext>
            </a:extLst>
          </p:cNvPr>
          <p:cNvSpPr>
            <a:spLocks noGrp="1"/>
          </p:cNvSpPr>
          <p:nvPr>
            <p:ph idx="1"/>
          </p:nvPr>
        </p:nvSpPr>
        <p:spPr/>
        <p:txBody>
          <a:bodyPr/>
          <a:lstStyle/>
          <a:p>
            <a:pPr marL="0" indent="0">
              <a:buNone/>
            </a:pPr>
            <a:r>
              <a:rPr lang="en-IN" sz="2400" dirty="0"/>
              <a:t>Anuj Gupta(12240210)                                         </a:t>
            </a:r>
          </a:p>
          <a:p>
            <a:pPr marL="0" indent="0">
              <a:buNone/>
            </a:pPr>
            <a:r>
              <a:rPr lang="en-IN" sz="2400" dirty="0"/>
              <a:t>Ankit Arya(12240180)                                           </a:t>
            </a:r>
          </a:p>
          <a:p>
            <a:pPr marL="0" indent="0">
              <a:buNone/>
            </a:pPr>
            <a:r>
              <a:rPr lang="en-IN" sz="2400" dirty="0"/>
              <a:t>Prince Patidar(12241360)                                      </a:t>
            </a:r>
          </a:p>
          <a:p>
            <a:pPr marL="0" indent="0">
              <a:buNone/>
            </a:pPr>
            <a:r>
              <a:rPr lang="en-IN" sz="2400" dirty="0"/>
              <a:t>Yenneti Nitin Sree Venkat (12242060)</a:t>
            </a:r>
          </a:p>
          <a:p>
            <a:pPr marL="0" indent="0">
              <a:buNone/>
            </a:pPr>
            <a:r>
              <a:rPr lang="en-IN" sz="2400" dirty="0"/>
              <a:t>  </a:t>
            </a:r>
          </a:p>
          <a:p>
            <a:pPr marL="0" indent="0">
              <a:buNone/>
            </a:pPr>
            <a:r>
              <a:rPr lang="en-IN" sz="2400" dirty="0"/>
              <a:t>Faculty Advisor: Dr. Arzad Alam Kherani</a:t>
            </a:r>
          </a:p>
          <a:p>
            <a:pPr marL="0" indent="0">
              <a:buNone/>
            </a:pPr>
            <a:endParaRPr lang="en-IN" dirty="0"/>
          </a:p>
        </p:txBody>
      </p:sp>
    </p:spTree>
    <p:extLst>
      <p:ext uri="{BB962C8B-B14F-4D97-AF65-F5344CB8AC3E}">
        <p14:creationId xmlns:p14="http://schemas.microsoft.com/office/powerpoint/2010/main" val="270000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0FD5-8750-7836-25B4-E8638EBBBE68}"/>
              </a:ext>
            </a:extLst>
          </p:cNvPr>
          <p:cNvSpPr>
            <a:spLocks noGrp="1"/>
          </p:cNvSpPr>
          <p:nvPr>
            <p:ph type="title"/>
          </p:nvPr>
        </p:nvSpPr>
        <p:spPr>
          <a:xfrm flipH="1">
            <a:off x="849083" y="286604"/>
            <a:ext cx="10450287" cy="767756"/>
          </a:xfrm>
        </p:spPr>
        <p:txBody>
          <a:bodyPr>
            <a:normAutofit/>
          </a:bodyPr>
          <a:lstStyle/>
          <a:p>
            <a:r>
              <a:rPr lang="en-IN" sz="4000" u="sng" dirty="0">
                <a:latin typeface="Arial Black" panose="020B0A04020102020204" pitchFamily="34" charset="0"/>
              </a:rPr>
              <a:t>Introduction</a:t>
            </a:r>
            <a:r>
              <a:rPr lang="en-IN" sz="4000" dirty="0">
                <a:latin typeface="Arial Black" panose="020B0A04020102020204" pitchFamily="34" charset="0"/>
              </a:rPr>
              <a:t> </a:t>
            </a:r>
          </a:p>
        </p:txBody>
      </p:sp>
      <p:pic>
        <p:nvPicPr>
          <p:cNvPr id="21" name="Content Placeholder 20">
            <a:extLst>
              <a:ext uri="{FF2B5EF4-FFF2-40B4-BE49-F238E27FC236}">
                <a16:creationId xmlns:a16="http://schemas.microsoft.com/office/drawing/2014/main" id="{447430BD-71A6-1A0E-0A02-27DD1F953E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90261"/>
            <a:ext cx="12192000" cy="4907902"/>
          </a:xfrm>
        </p:spPr>
      </p:pic>
      <p:sp>
        <p:nvSpPr>
          <p:cNvPr id="22" name="TextBox 21">
            <a:extLst>
              <a:ext uri="{FF2B5EF4-FFF2-40B4-BE49-F238E27FC236}">
                <a16:creationId xmlns:a16="http://schemas.microsoft.com/office/drawing/2014/main" id="{B029A00A-7DA6-B830-B24C-7E9EDE7D709C}"/>
              </a:ext>
            </a:extLst>
          </p:cNvPr>
          <p:cNvSpPr txBox="1"/>
          <p:nvPr/>
        </p:nvSpPr>
        <p:spPr>
          <a:xfrm>
            <a:off x="849083" y="1530220"/>
            <a:ext cx="10515603"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It’s always been a burdensome task when you are all set and ready to start your work and forget to turn on the fan, light, or other appliances. We always think that there should be some magic that will turn on/off your devices without doing any physical work.</a:t>
            </a:r>
          </a:p>
          <a:p>
            <a:pPr marL="285750" indent="-285750">
              <a:buFont typeface="Wingdings" panose="05000000000000000000" pitchFamily="2" charset="2"/>
              <a:buChar char="Ø"/>
            </a:pPr>
            <a:r>
              <a:rPr lang="en-US" dirty="0"/>
              <a:t>Therefore our project is to create a wirelessly controlled switchboard that will be operated via a mobile application.</a:t>
            </a:r>
          </a:p>
          <a:p>
            <a:pPr marL="285750" indent="-285750">
              <a:buFont typeface="Wingdings" panose="05000000000000000000" pitchFamily="2" charset="2"/>
              <a:buChar char="Ø"/>
            </a:pPr>
            <a:r>
              <a:rPr lang="en-US" dirty="0"/>
              <a:t>We can connect this switchboard to the home circuit system. This device will convert all your appliances into smart devices right under your fingertips.</a:t>
            </a:r>
          </a:p>
        </p:txBody>
      </p:sp>
      <p:sp>
        <p:nvSpPr>
          <p:cNvPr id="23" name="TextBox 22">
            <a:extLst>
              <a:ext uri="{FF2B5EF4-FFF2-40B4-BE49-F238E27FC236}">
                <a16:creationId xmlns:a16="http://schemas.microsoft.com/office/drawing/2014/main" id="{8A4BC877-D23B-698C-96CE-AE983AD566D6}"/>
              </a:ext>
            </a:extLst>
          </p:cNvPr>
          <p:cNvSpPr txBox="1"/>
          <p:nvPr/>
        </p:nvSpPr>
        <p:spPr>
          <a:xfrm>
            <a:off x="951722" y="3862873"/>
            <a:ext cx="10412964" cy="1754326"/>
          </a:xfrm>
          <a:prstGeom prst="rect">
            <a:avLst/>
          </a:prstGeom>
          <a:noFill/>
        </p:spPr>
        <p:txBody>
          <a:bodyPr wrap="square" rtlCol="0">
            <a:spAutoFit/>
          </a:bodyPr>
          <a:lstStyle/>
          <a:p>
            <a:r>
              <a:rPr lang="en-IN" dirty="0"/>
              <a:t>Main features:</a:t>
            </a:r>
          </a:p>
          <a:p>
            <a:pPr marL="342900" indent="-342900">
              <a:buAutoNum type="arabicParenR"/>
            </a:pPr>
            <a:r>
              <a:rPr lang="en-IN" dirty="0"/>
              <a:t>Easy to operate with mobile</a:t>
            </a:r>
          </a:p>
          <a:p>
            <a:pPr marL="342900" indent="-342900">
              <a:buAutoNum type="arabicParenR"/>
            </a:pPr>
            <a:r>
              <a:rPr lang="en-IN" dirty="0"/>
              <a:t>No use of any remotes</a:t>
            </a:r>
          </a:p>
          <a:p>
            <a:pPr marL="342900" indent="-342900">
              <a:buAutoNum type="arabicParenR"/>
            </a:pPr>
            <a:r>
              <a:rPr lang="en-IN" dirty="0"/>
              <a:t>Reduces strain of switching on/off of appliances</a:t>
            </a:r>
          </a:p>
          <a:p>
            <a:pPr marL="342900" indent="-342900">
              <a:buAutoNum type="arabicParenR"/>
            </a:pPr>
            <a:r>
              <a:rPr lang="en-IN" dirty="0"/>
              <a:t>Fast and Accurate response </a:t>
            </a:r>
          </a:p>
          <a:p>
            <a:pPr marL="342900" indent="-342900">
              <a:buAutoNum type="arabicParenR"/>
            </a:pPr>
            <a:r>
              <a:rPr lang="en-IN" dirty="0"/>
              <a:t>Provides better safety </a:t>
            </a:r>
          </a:p>
        </p:txBody>
      </p:sp>
    </p:spTree>
    <p:extLst>
      <p:ext uri="{BB962C8B-B14F-4D97-AF65-F5344CB8AC3E}">
        <p14:creationId xmlns:p14="http://schemas.microsoft.com/office/powerpoint/2010/main" val="3800915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140D-6B15-1AE9-5863-790181753FD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3F53A09-C90B-23BD-D77F-1B9A1DC278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1" y="-93306"/>
            <a:ext cx="12192000" cy="6372808"/>
          </a:xfrm>
        </p:spPr>
      </p:pic>
      <p:sp>
        <p:nvSpPr>
          <p:cNvPr id="7" name="TextBox 6">
            <a:extLst>
              <a:ext uri="{FF2B5EF4-FFF2-40B4-BE49-F238E27FC236}">
                <a16:creationId xmlns:a16="http://schemas.microsoft.com/office/drawing/2014/main" id="{71D601F5-34DD-CECE-F4DB-C124B2E9A089}"/>
              </a:ext>
            </a:extLst>
          </p:cNvPr>
          <p:cNvSpPr txBox="1"/>
          <p:nvPr/>
        </p:nvSpPr>
        <p:spPr>
          <a:xfrm>
            <a:off x="783771" y="481642"/>
            <a:ext cx="9955764" cy="707886"/>
          </a:xfrm>
          <a:prstGeom prst="rect">
            <a:avLst/>
          </a:prstGeom>
          <a:noFill/>
        </p:spPr>
        <p:txBody>
          <a:bodyPr wrap="square" rtlCol="0">
            <a:spAutoFit/>
          </a:bodyPr>
          <a:lstStyle/>
          <a:p>
            <a:r>
              <a:rPr lang="en-IN" sz="4000" u="sng" dirty="0">
                <a:latin typeface="Arial Black" panose="020B0A04020102020204" pitchFamily="34" charset="0"/>
              </a:rPr>
              <a:t>Components and Requirements</a:t>
            </a:r>
          </a:p>
        </p:txBody>
      </p:sp>
      <p:sp>
        <p:nvSpPr>
          <p:cNvPr id="8" name="TextBox 7">
            <a:extLst>
              <a:ext uri="{FF2B5EF4-FFF2-40B4-BE49-F238E27FC236}">
                <a16:creationId xmlns:a16="http://schemas.microsoft.com/office/drawing/2014/main" id="{777E4EBE-E94E-C6CD-A8EC-9D6A01B45637}"/>
              </a:ext>
            </a:extLst>
          </p:cNvPr>
          <p:cNvSpPr txBox="1"/>
          <p:nvPr/>
        </p:nvSpPr>
        <p:spPr>
          <a:xfrm>
            <a:off x="970384" y="1912776"/>
            <a:ext cx="10254343" cy="2215991"/>
          </a:xfrm>
          <a:prstGeom prst="rect">
            <a:avLst/>
          </a:prstGeom>
          <a:noFill/>
        </p:spPr>
        <p:txBody>
          <a:bodyPr wrap="square" rtlCol="0">
            <a:spAutoFit/>
          </a:bodyPr>
          <a:lstStyle/>
          <a:p>
            <a:pPr marL="285750" indent="-285750">
              <a:buFont typeface="Arial" panose="020B0604020202020204" pitchFamily="34" charset="0"/>
              <a:buChar char="•"/>
            </a:pPr>
            <a:r>
              <a:rPr lang="en-IN" sz="2000" dirty="0"/>
              <a:t>Arduino Uno -1</a:t>
            </a:r>
          </a:p>
          <a:p>
            <a:pPr marL="285750" indent="-285750">
              <a:buFont typeface="Arial" panose="020B0604020202020204" pitchFamily="34" charset="0"/>
              <a:buChar char="•"/>
            </a:pPr>
            <a:r>
              <a:rPr lang="en-IN" sz="2000" dirty="0"/>
              <a:t>Bluetooth Module (JDY-31 for Arduino )  -1</a:t>
            </a:r>
          </a:p>
          <a:p>
            <a:pPr marL="285750" indent="-285750">
              <a:buFont typeface="Arial" panose="020B0604020202020204" pitchFamily="34" charset="0"/>
              <a:buChar char="•"/>
            </a:pPr>
            <a:r>
              <a:rPr lang="en-IN" sz="2000" dirty="0"/>
              <a:t>Relay Module(HW-315 5V 10A 4 Channel Relay Module) -1</a:t>
            </a:r>
          </a:p>
          <a:p>
            <a:pPr marL="285750" indent="-285750">
              <a:buFont typeface="Arial" panose="020B0604020202020204" pitchFamily="34" charset="0"/>
              <a:buChar char="•"/>
            </a:pPr>
            <a:r>
              <a:rPr lang="en-IN" sz="2000" dirty="0"/>
              <a:t>Jumper wires</a:t>
            </a:r>
          </a:p>
          <a:p>
            <a:pPr marL="285750" indent="-285750">
              <a:buFont typeface="Arial" panose="020B0604020202020204" pitchFamily="34" charset="0"/>
              <a:buChar char="•"/>
            </a:pPr>
            <a:r>
              <a:rPr lang="en-IN" sz="2000" dirty="0"/>
              <a:t>AC Bulb and Bulb Holder -1 each</a:t>
            </a:r>
          </a:p>
          <a:p>
            <a:pPr marL="285750" indent="-285750">
              <a:buFont typeface="Arial" panose="020B0604020202020204" pitchFamily="34" charset="0"/>
              <a:buChar char="•"/>
            </a:pPr>
            <a:r>
              <a:rPr lang="en-IN" sz="2000" dirty="0"/>
              <a:t>AC power source </a:t>
            </a:r>
          </a:p>
          <a:p>
            <a:pPr marL="285750" indent="-285750">
              <a:buFont typeface="Arial" panose="020B0604020202020204" pitchFamily="34" charset="0"/>
              <a:buChar char="•"/>
            </a:pPr>
            <a:r>
              <a:rPr lang="en-IN" dirty="0"/>
              <a:t>Cardboard  </a:t>
            </a:r>
          </a:p>
        </p:txBody>
      </p:sp>
    </p:spTree>
    <p:extLst>
      <p:ext uri="{BB962C8B-B14F-4D97-AF65-F5344CB8AC3E}">
        <p14:creationId xmlns:p14="http://schemas.microsoft.com/office/powerpoint/2010/main" val="28836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B841-97C8-D911-D757-F5605B24E9F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E0D9E3-8F86-BAE9-786E-FAA31495DF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3306"/>
            <a:ext cx="12192000" cy="6382139"/>
          </a:xfrm>
        </p:spPr>
      </p:pic>
      <p:sp>
        <p:nvSpPr>
          <p:cNvPr id="6" name="TextBox 5">
            <a:extLst>
              <a:ext uri="{FF2B5EF4-FFF2-40B4-BE49-F238E27FC236}">
                <a16:creationId xmlns:a16="http://schemas.microsoft.com/office/drawing/2014/main" id="{5E14F463-AC85-DE4C-0467-F4639093E80D}"/>
              </a:ext>
            </a:extLst>
          </p:cNvPr>
          <p:cNvSpPr txBox="1"/>
          <p:nvPr/>
        </p:nvSpPr>
        <p:spPr>
          <a:xfrm>
            <a:off x="895739" y="480416"/>
            <a:ext cx="4818641" cy="707886"/>
          </a:xfrm>
          <a:prstGeom prst="rect">
            <a:avLst/>
          </a:prstGeom>
          <a:noFill/>
        </p:spPr>
        <p:txBody>
          <a:bodyPr wrap="square" rtlCol="0">
            <a:spAutoFit/>
          </a:bodyPr>
          <a:lstStyle/>
          <a:p>
            <a:r>
              <a:rPr lang="en-IN" sz="4000" b="1" u="sng"/>
              <a:t>Circuit Diagram :</a:t>
            </a:r>
            <a:endParaRPr lang="en-IN" sz="4000" b="1" u="sng" dirty="0"/>
          </a:p>
        </p:txBody>
      </p:sp>
      <p:sp>
        <p:nvSpPr>
          <p:cNvPr id="7" name="TextBox 6">
            <a:extLst>
              <a:ext uri="{FF2B5EF4-FFF2-40B4-BE49-F238E27FC236}">
                <a16:creationId xmlns:a16="http://schemas.microsoft.com/office/drawing/2014/main" id="{862112CC-355D-4E5E-B2CC-4C88BBC01653}"/>
              </a:ext>
            </a:extLst>
          </p:cNvPr>
          <p:cNvSpPr txBox="1"/>
          <p:nvPr/>
        </p:nvSpPr>
        <p:spPr>
          <a:xfrm>
            <a:off x="7108964" y="569167"/>
            <a:ext cx="4563632" cy="400110"/>
          </a:xfrm>
          <a:prstGeom prst="rect">
            <a:avLst/>
          </a:prstGeom>
          <a:noFill/>
        </p:spPr>
        <p:txBody>
          <a:bodyPr wrap="square" rtlCol="0">
            <a:spAutoFit/>
          </a:bodyPr>
          <a:lstStyle/>
          <a:p>
            <a:endParaRPr lang="en-IN" sz="2000" b="1" u="sng" dirty="0"/>
          </a:p>
        </p:txBody>
      </p:sp>
      <p:pic>
        <p:nvPicPr>
          <p:cNvPr id="9" name="Picture 8">
            <a:extLst>
              <a:ext uri="{FF2B5EF4-FFF2-40B4-BE49-F238E27FC236}">
                <a16:creationId xmlns:a16="http://schemas.microsoft.com/office/drawing/2014/main" id="{2A83A69D-2243-7D33-F9C4-099811FC2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445" y="1267696"/>
            <a:ext cx="4745890" cy="4722717"/>
          </a:xfrm>
          <a:prstGeom prst="rect">
            <a:avLst/>
          </a:prstGeom>
        </p:spPr>
      </p:pic>
    </p:spTree>
    <p:extLst>
      <p:ext uri="{BB962C8B-B14F-4D97-AF65-F5344CB8AC3E}">
        <p14:creationId xmlns:p14="http://schemas.microsoft.com/office/powerpoint/2010/main" val="195353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370EE-CD6B-5963-DEAF-91C8B8679417}"/>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448E0538-1A67-7F6E-AB3C-99F9DD9133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3306"/>
            <a:ext cx="12192000" cy="6307494"/>
          </a:xfrm>
        </p:spPr>
      </p:pic>
      <p:sp>
        <p:nvSpPr>
          <p:cNvPr id="6" name="TextBox 5">
            <a:extLst>
              <a:ext uri="{FF2B5EF4-FFF2-40B4-BE49-F238E27FC236}">
                <a16:creationId xmlns:a16="http://schemas.microsoft.com/office/drawing/2014/main" id="{27A629BE-DC3F-097E-BEAA-B9A0141AC1D6}"/>
              </a:ext>
            </a:extLst>
          </p:cNvPr>
          <p:cNvSpPr txBox="1"/>
          <p:nvPr/>
        </p:nvSpPr>
        <p:spPr>
          <a:xfrm>
            <a:off x="849086" y="488878"/>
            <a:ext cx="5439747" cy="1036417"/>
          </a:xfrm>
          <a:prstGeom prst="rect">
            <a:avLst/>
          </a:prstGeom>
          <a:noFill/>
        </p:spPr>
        <p:txBody>
          <a:bodyPr wrap="square" rtlCol="0">
            <a:spAutoFit/>
          </a:bodyPr>
          <a:lstStyle/>
          <a:p>
            <a:r>
              <a:rPr lang="en-IN" sz="4000" u="sng" dirty="0">
                <a:latin typeface="Arial Black" panose="020B0A04020102020204" pitchFamily="34" charset="0"/>
              </a:rPr>
              <a:t>Working </a:t>
            </a:r>
          </a:p>
        </p:txBody>
      </p:sp>
      <p:sp>
        <p:nvSpPr>
          <p:cNvPr id="8" name="TextBox 7">
            <a:extLst>
              <a:ext uri="{FF2B5EF4-FFF2-40B4-BE49-F238E27FC236}">
                <a16:creationId xmlns:a16="http://schemas.microsoft.com/office/drawing/2014/main" id="{37562AFE-5D4E-11D2-7848-43B2A9C97551}"/>
              </a:ext>
            </a:extLst>
          </p:cNvPr>
          <p:cNvSpPr txBox="1"/>
          <p:nvPr/>
        </p:nvSpPr>
        <p:spPr>
          <a:xfrm>
            <a:off x="803367" y="2034073"/>
            <a:ext cx="5439747" cy="3970318"/>
          </a:xfrm>
          <a:prstGeom prst="rect">
            <a:avLst/>
          </a:prstGeom>
          <a:noFill/>
        </p:spPr>
        <p:txBody>
          <a:bodyPr wrap="square" rtlCol="0">
            <a:spAutoFit/>
          </a:bodyPr>
          <a:lstStyle/>
          <a:p>
            <a:pPr marL="342900" indent="-342900">
              <a:buFont typeface="Wingdings" panose="05000000000000000000" pitchFamily="2" charset="2"/>
              <a:buChar char="v"/>
            </a:pPr>
            <a:r>
              <a:rPr lang="en-IN" sz="2000" dirty="0">
                <a:latin typeface="Arial Black" panose="020B0A04020102020204" pitchFamily="34" charset="0"/>
              </a:rPr>
              <a:t>Arduino UNO</a:t>
            </a:r>
          </a:p>
          <a:p>
            <a:endParaRPr lang="en-IN" dirty="0"/>
          </a:p>
          <a:p>
            <a:r>
              <a:rPr lang="en-IN" sz="2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An Arduino is a microcontroller board, which is essentially an entire computer on a chip. It has a processing core, memory, and input and output controls all in one chip</a:t>
            </a:r>
            <a:r>
              <a:rPr lang="en-IN" sz="2000" dirty="0">
                <a:solidFill>
                  <a:srgbClr val="454545"/>
                </a:solidFill>
                <a:effectLst/>
                <a:latin typeface="Arial" panose="020B0604020202020204" pitchFamily="34" charset="0"/>
                <a:ea typeface="Calibri" panose="020F0502020204030204" pitchFamily="34" charset="0"/>
                <a:cs typeface="Times New Roman" panose="02020603050405020304" pitchFamily="18" charset="0"/>
              </a:rPr>
              <a:t>. </a:t>
            </a:r>
            <a:r>
              <a:rPr lang="en-IN" sz="2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is the heart of the project. We have programmed and connected it so that it receives the signal via the Bluetooth module and turns on the relay module, which turns on the bulb/appliance.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p:txBody>
      </p:sp>
      <p:grpSp>
        <p:nvGrpSpPr>
          <p:cNvPr id="9" name="Group 8">
            <a:extLst>
              <a:ext uri="{FF2B5EF4-FFF2-40B4-BE49-F238E27FC236}">
                <a16:creationId xmlns:a16="http://schemas.microsoft.com/office/drawing/2014/main" id="{E25363E2-7AD8-88D3-7A41-C1A7C1AA3146}"/>
              </a:ext>
            </a:extLst>
          </p:cNvPr>
          <p:cNvGrpSpPr/>
          <p:nvPr/>
        </p:nvGrpSpPr>
        <p:grpSpPr>
          <a:xfrm>
            <a:off x="6521476" y="1737360"/>
            <a:ext cx="4634204" cy="3693319"/>
            <a:chOff x="0" y="0"/>
            <a:chExt cx="5731510" cy="4305935"/>
          </a:xfrm>
        </p:grpSpPr>
        <p:pic>
          <p:nvPicPr>
            <p:cNvPr id="10" name="Picture 9">
              <a:extLst>
                <a:ext uri="{FF2B5EF4-FFF2-40B4-BE49-F238E27FC236}">
                  <a16:creationId xmlns:a16="http://schemas.microsoft.com/office/drawing/2014/main" id="{09B4622F-ABF5-572D-1822-22D1B5014B0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5731510" cy="3962400"/>
            </a:xfrm>
            <a:prstGeom prst="rect">
              <a:avLst/>
            </a:prstGeom>
          </p:spPr>
        </p:pic>
        <p:sp>
          <p:nvSpPr>
            <p:cNvPr id="11" name="Text Box 5">
              <a:extLst>
                <a:ext uri="{FF2B5EF4-FFF2-40B4-BE49-F238E27FC236}">
                  <a16:creationId xmlns:a16="http://schemas.microsoft.com/office/drawing/2014/main" id="{03FAE807-D18D-15E3-6D5D-54DF111C8280}"/>
                </a:ext>
              </a:extLst>
            </p:cNvPr>
            <p:cNvSpPr txBox="1"/>
            <p:nvPr/>
          </p:nvSpPr>
          <p:spPr>
            <a:xfrm>
              <a:off x="0" y="3962400"/>
              <a:ext cx="5731510" cy="343535"/>
            </a:xfrm>
            <a:prstGeom prst="rect">
              <a:avLst/>
            </a:prstGeom>
            <a:solidFill>
              <a:prstClr val="white"/>
            </a:solid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This Photo</a:t>
              </a:r>
              <a:r>
                <a:rPr lang="en-IN" sz="900">
                  <a:effectLst/>
                  <a:latin typeface="Calibri" panose="020F0502020204030204" pitchFamily="34" charset="0"/>
                  <a:ea typeface="Calibri" panose="020F0502020204030204" pitchFamily="34" charset="0"/>
                  <a:cs typeface="Times New Roman" panose="02020603050405020304" pitchFamily="18" charset="0"/>
                </a:rPr>
                <a:t> by Unknown Author is licensed under </a:t>
              </a:r>
              <a:r>
                <a:rPr lang="en-IN"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CC BY-SA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mc:AlternateContent xmlns:mc="http://schemas.openxmlformats.org/markup-compatibility/2006">
        <mc:Choice xmlns:p14="http://schemas.microsoft.com/office/powerpoint/2010/main" Requires="p14">
          <p:contentPart p14:bwMode="auto" r:id="rId6">
            <p14:nvContentPartPr>
              <p14:cNvPr id="24" name="Ink 23">
                <a:extLst>
                  <a:ext uri="{FF2B5EF4-FFF2-40B4-BE49-F238E27FC236}">
                    <a16:creationId xmlns:a16="http://schemas.microsoft.com/office/drawing/2014/main" id="{AF4D2BB8-D4D6-CB62-94F4-B6B4B3CCE841}"/>
                  </a:ext>
                </a:extLst>
              </p14:cNvPr>
              <p14:cNvContentPartPr/>
              <p14:nvPr/>
            </p14:nvContentPartPr>
            <p14:xfrm>
              <a:off x="6288208" y="5157948"/>
              <a:ext cx="2846880" cy="336600"/>
            </p14:xfrm>
          </p:contentPart>
        </mc:Choice>
        <mc:Fallback>
          <p:pic>
            <p:nvPicPr>
              <p:cNvPr id="24" name="Ink 23">
                <a:extLst>
                  <a:ext uri="{FF2B5EF4-FFF2-40B4-BE49-F238E27FC236}">
                    <a16:creationId xmlns:a16="http://schemas.microsoft.com/office/drawing/2014/main" id="{AF4D2BB8-D4D6-CB62-94F4-B6B4B3CCE841}"/>
                  </a:ext>
                </a:extLst>
              </p:cNvPr>
              <p:cNvPicPr/>
              <p:nvPr/>
            </p:nvPicPr>
            <p:blipFill>
              <a:blip r:embed="rId7"/>
              <a:stretch>
                <a:fillRect/>
              </a:stretch>
            </p:blipFill>
            <p:spPr>
              <a:xfrm>
                <a:off x="6279208" y="5149308"/>
                <a:ext cx="2864520" cy="354240"/>
              </a:xfrm>
              <a:prstGeom prst="rect">
                <a:avLst/>
              </a:prstGeom>
            </p:spPr>
          </p:pic>
        </mc:Fallback>
      </mc:AlternateContent>
      <p:grpSp>
        <p:nvGrpSpPr>
          <p:cNvPr id="27" name="Group 26">
            <a:extLst>
              <a:ext uri="{FF2B5EF4-FFF2-40B4-BE49-F238E27FC236}">
                <a16:creationId xmlns:a16="http://schemas.microsoft.com/office/drawing/2014/main" id="{97AC3D74-C511-336D-5E82-91610B95B2C9}"/>
              </a:ext>
            </a:extLst>
          </p:cNvPr>
          <p:cNvGrpSpPr/>
          <p:nvPr/>
        </p:nvGrpSpPr>
        <p:grpSpPr>
          <a:xfrm>
            <a:off x="6136240" y="5119600"/>
            <a:ext cx="3566880" cy="695708"/>
            <a:chOff x="6136240" y="5119600"/>
            <a:chExt cx="3566880" cy="695708"/>
          </a:xfrm>
        </p:grpSpPr>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FC2FB597-D316-829B-18C7-37E016A01E25}"/>
                    </a:ext>
                  </a:extLst>
                </p14:cNvPr>
                <p14:cNvContentPartPr/>
                <p14:nvPr/>
              </p14:nvContentPartPr>
              <p14:xfrm>
                <a:off x="6513440" y="5180320"/>
                <a:ext cx="609120" cy="53640"/>
              </p14:xfrm>
            </p:contentPart>
          </mc:Choice>
          <mc:Fallback>
            <p:pic>
              <p:nvPicPr>
                <p:cNvPr id="13" name="Ink 12">
                  <a:extLst>
                    <a:ext uri="{FF2B5EF4-FFF2-40B4-BE49-F238E27FC236}">
                      <a16:creationId xmlns:a16="http://schemas.microsoft.com/office/drawing/2014/main" id="{FC2FB597-D316-829B-18C7-37E016A01E25}"/>
                    </a:ext>
                  </a:extLst>
                </p:cNvPr>
                <p:cNvPicPr/>
                <p:nvPr/>
              </p:nvPicPr>
              <p:blipFill>
                <a:blip r:embed="rId9"/>
                <a:stretch>
                  <a:fillRect/>
                </a:stretch>
              </p:blipFill>
              <p:spPr>
                <a:xfrm>
                  <a:off x="6504800" y="5171320"/>
                  <a:ext cx="6267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60FD8C1B-DFF6-AEA8-F18A-FE477E29B05D}"/>
                    </a:ext>
                  </a:extLst>
                </p14:cNvPr>
                <p14:cNvContentPartPr/>
                <p14:nvPr/>
              </p14:nvContentPartPr>
              <p14:xfrm>
                <a:off x="6372680" y="5231080"/>
                <a:ext cx="1009440" cy="196920"/>
              </p14:xfrm>
            </p:contentPart>
          </mc:Choice>
          <mc:Fallback>
            <p:pic>
              <p:nvPicPr>
                <p:cNvPr id="14" name="Ink 13">
                  <a:extLst>
                    <a:ext uri="{FF2B5EF4-FFF2-40B4-BE49-F238E27FC236}">
                      <a16:creationId xmlns:a16="http://schemas.microsoft.com/office/drawing/2014/main" id="{60FD8C1B-DFF6-AEA8-F18A-FE477E29B05D}"/>
                    </a:ext>
                  </a:extLst>
                </p:cNvPr>
                <p:cNvPicPr/>
                <p:nvPr/>
              </p:nvPicPr>
              <p:blipFill>
                <a:blip r:embed="rId11"/>
                <a:stretch>
                  <a:fillRect/>
                </a:stretch>
              </p:blipFill>
              <p:spPr>
                <a:xfrm>
                  <a:off x="6363680" y="5222440"/>
                  <a:ext cx="10270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13876799-1F10-A19A-DED2-01DA566F47C8}"/>
                    </a:ext>
                  </a:extLst>
                </p14:cNvPr>
                <p14:cNvContentPartPr/>
                <p14:nvPr/>
              </p14:nvContentPartPr>
              <p14:xfrm>
                <a:off x="6806840" y="5293000"/>
                <a:ext cx="360" cy="360"/>
              </p14:xfrm>
            </p:contentPart>
          </mc:Choice>
          <mc:Fallback>
            <p:pic>
              <p:nvPicPr>
                <p:cNvPr id="16" name="Ink 15">
                  <a:extLst>
                    <a:ext uri="{FF2B5EF4-FFF2-40B4-BE49-F238E27FC236}">
                      <a16:creationId xmlns:a16="http://schemas.microsoft.com/office/drawing/2014/main" id="{13876799-1F10-A19A-DED2-01DA566F47C8}"/>
                    </a:ext>
                  </a:extLst>
                </p:cNvPr>
                <p:cNvPicPr/>
                <p:nvPr/>
              </p:nvPicPr>
              <p:blipFill>
                <a:blip r:embed="rId13"/>
                <a:stretch>
                  <a:fillRect/>
                </a:stretch>
              </p:blipFill>
              <p:spPr>
                <a:xfrm>
                  <a:off x="6798200" y="52843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3C8DDF5E-31E7-B85D-A51C-C6DB04F1D802}"/>
                    </a:ext>
                  </a:extLst>
                </p14:cNvPr>
                <p14:cNvContentPartPr/>
                <p14:nvPr/>
              </p14:nvContentPartPr>
              <p14:xfrm>
                <a:off x="6806840" y="5293000"/>
                <a:ext cx="360" cy="360"/>
              </p14:xfrm>
            </p:contentPart>
          </mc:Choice>
          <mc:Fallback>
            <p:pic>
              <p:nvPicPr>
                <p:cNvPr id="17" name="Ink 16">
                  <a:extLst>
                    <a:ext uri="{FF2B5EF4-FFF2-40B4-BE49-F238E27FC236}">
                      <a16:creationId xmlns:a16="http://schemas.microsoft.com/office/drawing/2014/main" id="{3C8DDF5E-31E7-B85D-A51C-C6DB04F1D802}"/>
                    </a:ext>
                  </a:extLst>
                </p:cNvPr>
                <p:cNvPicPr/>
                <p:nvPr/>
              </p:nvPicPr>
              <p:blipFill>
                <a:blip r:embed="rId13"/>
                <a:stretch>
                  <a:fillRect/>
                </a:stretch>
              </p:blipFill>
              <p:spPr>
                <a:xfrm>
                  <a:off x="6798200" y="52843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9" name="Ink 18">
                  <a:extLst>
                    <a:ext uri="{FF2B5EF4-FFF2-40B4-BE49-F238E27FC236}">
                      <a16:creationId xmlns:a16="http://schemas.microsoft.com/office/drawing/2014/main" id="{017813F5-31CF-D669-8CE5-9C0766B4E21A}"/>
                    </a:ext>
                  </a:extLst>
                </p14:cNvPr>
                <p14:cNvContentPartPr/>
                <p14:nvPr/>
              </p14:nvContentPartPr>
              <p14:xfrm>
                <a:off x="6373840" y="5119600"/>
                <a:ext cx="3329280" cy="502560"/>
              </p14:xfrm>
            </p:contentPart>
          </mc:Choice>
          <mc:Fallback>
            <p:pic>
              <p:nvPicPr>
                <p:cNvPr id="19" name="Ink 18">
                  <a:extLst>
                    <a:ext uri="{FF2B5EF4-FFF2-40B4-BE49-F238E27FC236}">
                      <a16:creationId xmlns:a16="http://schemas.microsoft.com/office/drawing/2014/main" id="{017813F5-31CF-D669-8CE5-9C0766B4E21A}"/>
                    </a:ext>
                  </a:extLst>
                </p:cNvPr>
                <p:cNvPicPr/>
                <p:nvPr/>
              </p:nvPicPr>
              <p:blipFill>
                <a:blip r:embed="rId16"/>
                <a:stretch>
                  <a:fillRect/>
                </a:stretch>
              </p:blipFill>
              <p:spPr>
                <a:xfrm>
                  <a:off x="6365200" y="5110600"/>
                  <a:ext cx="3346920" cy="520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Ink 20">
                  <a:extLst>
                    <a:ext uri="{FF2B5EF4-FFF2-40B4-BE49-F238E27FC236}">
                      <a16:creationId xmlns:a16="http://schemas.microsoft.com/office/drawing/2014/main" id="{A13806D0-5B6F-1DFF-3D82-E6619CC83135}"/>
                    </a:ext>
                  </a:extLst>
                </p14:cNvPr>
                <p14:cNvContentPartPr/>
                <p14:nvPr/>
              </p14:nvContentPartPr>
              <p14:xfrm>
                <a:off x="6136240" y="5166400"/>
                <a:ext cx="2563200" cy="370440"/>
              </p14:xfrm>
            </p:contentPart>
          </mc:Choice>
          <mc:Fallback>
            <p:pic>
              <p:nvPicPr>
                <p:cNvPr id="21" name="Ink 20">
                  <a:extLst>
                    <a:ext uri="{FF2B5EF4-FFF2-40B4-BE49-F238E27FC236}">
                      <a16:creationId xmlns:a16="http://schemas.microsoft.com/office/drawing/2014/main" id="{A13806D0-5B6F-1DFF-3D82-E6619CC83135}"/>
                    </a:ext>
                  </a:extLst>
                </p:cNvPr>
                <p:cNvPicPr/>
                <p:nvPr/>
              </p:nvPicPr>
              <p:blipFill>
                <a:blip r:embed="rId18"/>
                <a:stretch>
                  <a:fillRect/>
                </a:stretch>
              </p:blipFill>
              <p:spPr>
                <a:xfrm>
                  <a:off x="6127600" y="5157760"/>
                  <a:ext cx="258084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5310C785-9FB3-99D2-5230-B6E864F1AA1C}"/>
                    </a:ext>
                  </a:extLst>
                </p14:cNvPr>
                <p14:cNvContentPartPr/>
                <p14:nvPr/>
              </p14:nvContentPartPr>
              <p14:xfrm>
                <a:off x="6141640" y="5410120"/>
                <a:ext cx="360" cy="360"/>
              </p14:xfrm>
            </p:contentPart>
          </mc:Choice>
          <mc:Fallback>
            <p:pic>
              <p:nvPicPr>
                <p:cNvPr id="22" name="Ink 21">
                  <a:extLst>
                    <a:ext uri="{FF2B5EF4-FFF2-40B4-BE49-F238E27FC236}">
                      <a16:creationId xmlns:a16="http://schemas.microsoft.com/office/drawing/2014/main" id="{5310C785-9FB3-99D2-5230-B6E864F1AA1C}"/>
                    </a:ext>
                  </a:extLst>
                </p:cNvPr>
                <p:cNvPicPr/>
                <p:nvPr/>
              </p:nvPicPr>
              <p:blipFill>
                <a:blip r:embed="rId13"/>
                <a:stretch>
                  <a:fillRect/>
                </a:stretch>
              </p:blipFill>
              <p:spPr>
                <a:xfrm>
                  <a:off x="6132640" y="54011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DFE5274D-AB64-F34F-DB69-B6820FEFBAF7}"/>
                    </a:ext>
                  </a:extLst>
                </p14:cNvPr>
                <p14:cNvContentPartPr/>
                <p14:nvPr/>
              </p14:nvContentPartPr>
              <p14:xfrm>
                <a:off x="6423208" y="5289708"/>
                <a:ext cx="1718640" cy="525600"/>
              </p14:xfrm>
            </p:contentPart>
          </mc:Choice>
          <mc:Fallback>
            <p:pic>
              <p:nvPicPr>
                <p:cNvPr id="26" name="Ink 25">
                  <a:extLst>
                    <a:ext uri="{FF2B5EF4-FFF2-40B4-BE49-F238E27FC236}">
                      <a16:creationId xmlns:a16="http://schemas.microsoft.com/office/drawing/2014/main" id="{DFE5274D-AB64-F34F-DB69-B6820FEFBAF7}"/>
                    </a:ext>
                  </a:extLst>
                </p:cNvPr>
                <p:cNvPicPr/>
                <p:nvPr/>
              </p:nvPicPr>
              <p:blipFill>
                <a:blip r:embed="rId21"/>
                <a:stretch>
                  <a:fillRect/>
                </a:stretch>
              </p:blipFill>
              <p:spPr>
                <a:xfrm>
                  <a:off x="6414568" y="5281068"/>
                  <a:ext cx="1736280" cy="543240"/>
                </a:xfrm>
                <a:prstGeom prst="rect">
                  <a:avLst/>
                </a:prstGeom>
              </p:spPr>
            </p:pic>
          </mc:Fallback>
        </mc:AlternateContent>
      </p:grpSp>
    </p:spTree>
    <p:extLst>
      <p:ext uri="{BB962C8B-B14F-4D97-AF65-F5344CB8AC3E}">
        <p14:creationId xmlns:p14="http://schemas.microsoft.com/office/powerpoint/2010/main" val="224450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62F0-6296-039E-83FB-B56634240A74}"/>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0C0FA3DC-1A18-610C-A8D1-2C9416A4BC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073" y="65314"/>
            <a:ext cx="11933853" cy="4553388"/>
          </a:xfrm>
        </p:spPr>
      </p:pic>
      <p:sp>
        <p:nvSpPr>
          <p:cNvPr id="7" name="TextBox 6">
            <a:extLst>
              <a:ext uri="{FF2B5EF4-FFF2-40B4-BE49-F238E27FC236}">
                <a16:creationId xmlns:a16="http://schemas.microsoft.com/office/drawing/2014/main" id="{EC7F5496-4F1E-514A-6F69-418DDDABD7C1}"/>
              </a:ext>
            </a:extLst>
          </p:cNvPr>
          <p:cNvSpPr txBox="1"/>
          <p:nvPr/>
        </p:nvSpPr>
        <p:spPr>
          <a:xfrm>
            <a:off x="462332" y="742555"/>
            <a:ext cx="5070721" cy="4483279"/>
          </a:xfrm>
          <a:prstGeom prst="rect">
            <a:avLst/>
          </a:prstGeom>
          <a:noFill/>
        </p:spPr>
        <p:txBody>
          <a:bodyPr wrap="square" rtlCol="0">
            <a:spAutoFit/>
          </a:bodyPr>
          <a:lstStyle/>
          <a:p>
            <a:pPr marL="342900" indent="-342900">
              <a:buFont typeface="Wingdings" panose="05000000000000000000" pitchFamily="2" charset="2"/>
              <a:buChar char="v"/>
            </a:pPr>
            <a:r>
              <a:rPr lang="en-IN" sz="2000" dirty="0">
                <a:latin typeface="Arial Black" panose="020B0A04020102020204" pitchFamily="34" charset="0"/>
              </a:rPr>
              <a:t>Relay Module</a:t>
            </a:r>
          </a:p>
          <a:p>
            <a:endParaRPr lang="en-IN" dirty="0"/>
          </a:p>
          <a:p>
            <a:pPr>
              <a:lnSpc>
                <a:spcPct val="107000"/>
              </a:lnSpc>
              <a:spcAft>
                <a:spcPts val="800"/>
              </a:spcAft>
            </a:pPr>
            <a:r>
              <a:rPr lang="en-IN" sz="2000"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A relay is an electrical switch that can be used to control devices and systems that use higher voltages. Essentially, relay module works on the mechanism of an electromagnet. We use it as a switch here in our project. When the Arduino sends the signal to the relay module, the electromagnet turns on and connects the secondary circuit.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839664B-1741-CA2C-E957-D0736C65EED7}"/>
                  </a:ext>
                </a:extLst>
              </p14:cNvPr>
              <p14:cNvContentPartPr/>
              <p14:nvPr/>
            </p14:nvContentPartPr>
            <p14:xfrm>
              <a:off x="7473328" y="2015361"/>
              <a:ext cx="360" cy="360"/>
            </p14:xfrm>
          </p:contentPart>
        </mc:Choice>
        <mc:Fallback>
          <p:pic>
            <p:nvPicPr>
              <p:cNvPr id="8" name="Ink 7">
                <a:extLst>
                  <a:ext uri="{FF2B5EF4-FFF2-40B4-BE49-F238E27FC236}">
                    <a16:creationId xmlns:a16="http://schemas.microsoft.com/office/drawing/2014/main" id="{9839664B-1741-CA2C-E957-D0736C65EED7}"/>
                  </a:ext>
                </a:extLst>
              </p:cNvPr>
              <p:cNvPicPr/>
              <p:nvPr/>
            </p:nvPicPr>
            <p:blipFill>
              <a:blip r:embed="rId4"/>
              <a:stretch>
                <a:fillRect/>
              </a:stretch>
            </p:blipFill>
            <p:spPr>
              <a:xfrm>
                <a:off x="7464688" y="200672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F2BA5474-22B7-0C15-A9BE-3B9B270C8DF0}"/>
                  </a:ext>
                </a:extLst>
              </p14:cNvPr>
              <p14:cNvContentPartPr/>
              <p14:nvPr/>
            </p14:nvContentPartPr>
            <p14:xfrm>
              <a:off x="7062928" y="1959561"/>
              <a:ext cx="360" cy="360"/>
            </p14:xfrm>
          </p:contentPart>
        </mc:Choice>
        <mc:Fallback>
          <p:pic>
            <p:nvPicPr>
              <p:cNvPr id="9" name="Ink 8">
                <a:extLst>
                  <a:ext uri="{FF2B5EF4-FFF2-40B4-BE49-F238E27FC236}">
                    <a16:creationId xmlns:a16="http://schemas.microsoft.com/office/drawing/2014/main" id="{F2BA5474-22B7-0C15-A9BE-3B9B270C8DF0}"/>
                  </a:ext>
                </a:extLst>
              </p:cNvPr>
              <p:cNvPicPr/>
              <p:nvPr/>
            </p:nvPicPr>
            <p:blipFill>
              <a:blip r:embed="rId4"/>
              <a:stretch>
                <a:fillRect/>
              </a:stretch>
            </p:blipFill>
            <p:spPr>
              <a:xfrm>
                <a:off x="7054288" y="195056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5B0D7E8B-65CF-ADE7-15FA-DD70322305C1}"/>
                  </a:ext>
                </a:extLst>
              </p14:cNvPr>
              <p14:cNvContentPartPr/>
              <p14:nvPr/>
            </p14:nvContentPartPr>
            <p14:xfrm>
              <a:off x="8425168" y="1632681"/>
              <a:ext cx="360" cy="360"/>
            </p14:xfrm>
          </p:contentPart>
        </mc:Choice>
        <mc:Fallback>
          <p:pic>
            <p:nvPicPr>
              <p:cNvPr id="10" name="Ink 9">
                <a:extLst>
                  <a:ext uri="{FF2B5EF4-FFF2-40B4-BE49-F238E27FC236}">
                    <a16:creationId xmlns:a16="http://schemas.microsoft.com/office/drawing/2014/main" id="{5B0D7E8B-65CF-ADE7-15FA-DD70322305C1}"/>
                  </a:ext>
                </a:extLst>
              </p:cNvPr>
              <p:cNvPicPr/>
              <p:nvPr/>
            </p:nvPicPr>
            <p:blipFill>
              <a:blip r:embed="rId4"/>
              <a:stretch>
                <a:fillRect/>
              </a:stretch>
            </p:blipFill>
            <p:spPr>
              <a:xfrm>
                <a:off x="8416528" y="162404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6BAAD24E-4DD4-56A9-B2AF-981816FF3F59}"/>
                  </a:ext>
                </a:extLst>
              </p14:cNvPr>
              <p14:cNvContentPartPr/>
              <p14:nvPr/>
            </p14:nvContentPartPr>
            <p14:xfrm>
              <a:off x="5234128" y="1371321"/>
              <a:ext cx="360" cy="360"/>
            </p14:xfrm>
          </p:contentPart>
        </mc:Choice>
        <mc:Fallback>
          <p:pic>
            <p:nvPicPr>
              <p:cNvPr id="11" name="Ink 10">
                <a:extLst>
                  <a:ext uri="{FF2B5EF4-FFF2-40B4-BE49-F238E27FC236}">
                    <a16:creationId xmlns:a16="http://schemas.microsoft.com/office/drawing/2014/main" id="{6BAAD24E-4DD4-56A9-B2AF-981816FF3F59}"/>
                  </a:ext>
                </a:extLst>
              </p:cNvPr>
              <p:cNvPicPr/>
              <p:nvPr/>
            </p:nvPicPr>
            <p:blipFill>
              <a:blip r:embed="rId4"/>
              <a:stretch>
                <a:fillRect/>
              </a:stretch>
            </p:blipFill>
            <p:spPr>
              <a:xfrm>
                <a:off x="5225488" y="136268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E0EC6845-DBB4-B960-5568-E6797ED249C5}"/>
                  </a:ext>
                </a:extLst>
              </p14:cNvPr>
              <p14:cNvContentPartPr/>
              <p14:nvPr/>
            </p14:nvContentPartPr>
            <p14:xfrm>
              <a:off x="5047648" y="1436841"/>
              <a:ext cx="360" cy="360"/>
            </p14:xfrm>
          </p:contentPart>
        </mc:Choice>
        <mc:Fallback>
          <p:pic>
            <p:nvPicPr>
              <p:cNvPr id="12" name="Ink 11">
                <a:extLst>
                  <a:ext uri="{FF2B5EF4-FFF2-40B4-BE49-F238E27FC236}">
                    <a16:creationId xmlns:a16="http://schemas.microsoft.com/office/drawing/2014/main" id="{E0EC6845-DBB4-B960-5568-E6797ED249C5}"/>
                  </a:ext>
                </a:extLst>
              </p:cNvPr>
              <p:cNvPicPr/>
              <p:nvPr/>
            </p:nvPicPr>
            <p:blipFill>
              <a:blip r:embed="rId4"/>
              <a:stretch>
                <a:fillRect/>
              </a:stretch>
            </p:blipFill>
            <p:spPr>
              <a:xfrm>
                <a:off x="5039008" y="1427841"/>
                <a:ext cx="18000" cy="18000"/>
              </a:xfrm>
              <a:prstGeom prst="rect">
                <a:avLst/>
              </a:prstGeom>
            </p:spPr>
          </p:pic>
        </mc:Fallback>
      </mc:AlternateContent>
      <p:pic>
        <p:nvPicPr>
          <p:cNvPr id="13" name="Picture 12" descr="Geekcreit® 5V 4 Channel Relay Module For Arduino PIC ARM DSP AVR MSP430 ...">
            <a:extLst>
              <a:ext uri="{FF2B5EF4-FFF2-40B4-BE49-F238E27FC236}">
                <a16:creationId xmlns:a16="http://schemas.microsoft.com/office/drawing/2014/main" id="{16D876FD-C68F-E48A-A57B-4DFC7204558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86689" y="1129146"/>
            <a:ext cx="3022600" cy="3022600"/>
          </a:xfrm>
          <a:prstGeom prst="rect">
            <a:avLst/>
          </a:prstGeom>
          <a:noFill/>
          <a:ln>
            <a:noFill/>
          </a:ln>
        </p:spPr>
      </p:pic>
    </p:spTree>
    <p:extLst>
      <p:ext uri="{BB962C8B-B14F-4D97-AF65-F5344CB8AC3E}">
        <p14:creationId xmlns:p14="http://schemas.microsoft.com/office/powerpoint/2010/main" val="345772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1193-48AA-159C-0B2F-355F6800B39F}"/>
              </a:ext>
            </a:extLst>
          </p:cNvPr>
          <p:cNvSpPr>
            <a:spLocks noGrp="1"/>
          </p:cNvSpPr>
          <p:nvPr>
            <p:ph type="title"/>
          </p:nvPr>
        </p:nvSpPr>
        <p:spPr/>
        <p:txBody>
          <a:bodyPr/>
          <a:lstStyle/>
          <a:p>
            <a:endParaRPr lang="en-IN"/>
          </a:p>
        </p:txBody>
      </p:sp>
      <p:pic>
        <p:nvPicPr>
          <p:cNvPr id="4" name="Untitled video - Made with Clipchamp(1)">
            <a:hlinkClick r:id="" action="ppaction://media"/>
            <a:extLst>
              <a:ext uri="{FF2B5EF4-FFF2-40B4-BE49-F238E27FC236}">
                <a16:creationId xmlns:a16="http://schemas.microsoft.com/office/drawing/2014/main" id="{21206F2A-2935-8BAC-C225-BD0A4B6A25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25824" y="195944"/>
            <a:ext cx="10969489" cy="5654384"/>
          </a:xfrm>
        </p:spPr>
      </p:pic>
    </p:spTree>
    <p:extLst>
      <p:ext uri="{BB962C8B-B14F-4D97-AF65-F5344CB8AC3E}">
        <p14:creationId xmlns:p14="http://schemas.microsoft.com/office/powerpoint/2010/main" val="28735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BBBA-B6C7-C2E5-4749-304D314917D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09E3CCC-5901-474B-6D1D-BA2DB55401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82" y="18659"/>
            <a:ext cx="11490227" cy="4663431"/>
          </a:xfrm>
        </p:spPr>
      </p:pic>
      <p:sp>
        <p:nvSpPr>
          <p:cNvPr id="6" name="TextBox 5">
            <a:extLst>
              <a:ext uri="{FF2B5EF4-FFF2-40B4-BE49-F238E27FC236}">
                <a16:creationId xmlns:a16="http://schemas.microsoft.com/office/drawing/2014/main" id="{6F2C2058-3858-C0AC-75F3-E2D38DFD8D45}"/>
              </a:ext>
            </a:extLst>
          </p:cNvPr>
          <p:cNvSpPr txBox="1"/>
          <p:nvPr/>
        </p:nvSpPr>
        <p:spPr>
          <a:xfrm>
            <a:off x="849086" y="1386564"/>
            <a:ext cx="5850293" cy="3464538"/>
          </a:xfrm>
          <a:prstGeom prst="rect">
            <a:avLst/>
          </a:prstGeom>
          <a:noFill/>
        </p:spPr>
        <p:txBody>
          <a:bodyPr wrap="square" rtlCol="0">
            <a:spAutoFit/>
          </a:bodyPr>
          <a:lstStyle/>
          <a:p>
            <a:pPr marL="342900" indent="-342900">
              <a:buFont typeface="Wingdings" panose="05000000000000000000" pitchFamily="2" charset="2"/>
              <a:buChar char="v"/>
            </a:pPr>
            <a:r>
              <a:rPr lang="en-IN" sz="2000" dirty="0">
                <a:latin typeface="Arial Black" panose="020B0A04020102020204" pitchFamily="34" charset="0"/>
              </a:rPr>
              <a:t>Bluetooth Module</a:t>
            </a:r>
          </a:p>
          <a:p>
            <a:endParaRPr lang="en-IN" dirty="0"/>
          </a:p>
          <a:p>
            <a:pPr>
              <a:lnSpc>
                <a:spcPct val="107000"/>
              </a:lnSpc>
              <a:spcAft>
                <a:spcPts val="800"/>
              </a:spcAft>
            </a:pPr>
            <a:r>
              <a:rPr lang="en-IN" sz="2000" dirty="0">
                <a:solidFill>
                  <a:srgbClr val="282828"/>
                </a:solidFill>
                <a:effectLst/>
                <a:latin typeface="Calibri" panose="020F0502020204030204" pitchFamily="34" charset="0"/>
                <a:ea typeface="Calibri" panose="020F0502020204030204" pitchFamily="34" charset="0"/>
                <a:cs typeface="Calibri" panose="020F0502020204030204" pitchFamily="34" charset="0"/>
              </a:rPr>
              <a:t>A Bluetooth module is a device that uses radio waves to wirelessly connect two or more electronic devices. Bluetooth modules typically use very little power, making them ideal for portable electronic devices. We are using Bluetooth as our communication medium between mobile and Arduino board.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US"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8590ED2C-4966-E725-9295-78B5F2147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194" y="820108"/>
            <a:ext cx="3701415" cy="3701415"/>
          </a:xfrm>
          <a:prstGeom prst="rect">
            <a:avLst/>
          </a:prstGeom>
        </p:spPr>
      </p:pic>
    </p:spTree>
    <p:extLst>
      <p:ext uri="{BB962C8B-B14F-4D97-AF65-F5344CB8AC3E}">
        <p14:creationId xmlns:p14="http://schemas.microsoft.com/office/powerpoint/2010/main" val="95999581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275</TotalTime>
  <Words>457</Words>
  <Application>Microsoft Office PowerPoint</Application>
  <PresentationFormat>Widescreen</PresentationFormat>
  <Paragraphs>53</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Calibri Light</vt:lpstr>
      <vt:lpstr>Roboto</vt:lpstr>
      <vt:lpstr>Wingdings</vt:lpstr>
      <vt:lpstr>Retrospect</vt:lpstr>
      <vt:lpstr>PowerPoint Presentation</vt:lpstr>
      <vt:lpstr>Group Members</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 Patidar</dc:creator>
  <cp:lastModifiedBy>Prince Patidar</cp:lastModifiedBy>
  <cp:revision>5</cp:revision>
  <dcterms:created xsi:type="dcterms:W3CDTF">2023-03-31T08:44:20Z</dcterms:created>
  <dcterms:modified xsi:type="dcterms:W3CDTF">2023-03-31T18:07:25Z</dcterms:modified>
</cp:coreProperties>
</file>